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Default Extension="ymEjDbnNweKzOpfxhZUA1"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68" r:id="rId2"/>
    <p:sldId id="269" r:id="rId3"/>
    <p:sldId id="270" r:id="rId4"/>
    <p:sldId id="271" r:id="rId5"/>
    <p:sldId id="283" r:id="rId6"/>
    <p:sldId id="273" r:id="rId7"/>
    <p:sldId id="272" r:id="rId8"/>
    <p:sldId id="277" r:id="rId9"/>
    <p:sldId id="276" r:id="rId10"/>
    <p:sldId id="275" r:id="rId11"/>
    <p:sldId id="274" r:id="rId12"/>
    <p:sldId id="278" r:id="rId13"/>
    <p:sldId id="280" r:id="rId14"/>
    <p:sldId id="282" r:id="rId15"/>
    <p:sldId id="279" r:id="rId16"/>
    <p:sldId id="28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404" autoAdjust="0"/>
  </p:normalViewPr>
  <p:slideViewPr>
    <p:cSldViewPr snapToGrid="0" showGuides="1">
      <p:cViewPr varScale="1">
        <p:scale>
          <a:sx n="59" d="100"/>
          <a:sy n="59" d="100"/>
        </p:scale>
        <p:origin x="1176" y="6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5" d="100"/>
          <a:sy n="95" d="100"/>
        </p:scale>
        <p:origin x="358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kshi Negi" userId="3f2b970853837012" providerId="LiveId" clId="{3C77F66E-9811-4108-B5F6-4C7DA78863E7}"/>
    <pc:docChg chg="undo custSel addSld delSld modSld">
      <pc:chgData name="Sakshi Negi" userId="3f2b970853837012" providerId="LiveId" clId="{3C77F66E-9811-4108-B5F6-4C7DA78863E7}" dt="2022-02-28T04:09:19.078" v="1659" actId="47"/>
      <pc:docMkLst>
        <pc:docMk/>
      </pc:docMkLst>
      <pc:sldChg chg="modSp add del mod modTransition modAnim">
        <pc:chgData name="Sakshi Negi" userId="3f2b970853837012" providerId="LiveId" clId="{3C77F66E-9811-4108-B5F6-4C7DA78863E7}" dt="2022-02-28T04:09:19.078" v="1659" actId="47"/>
        <pc:sldMkLst>
          <pc:docMk/>
          <pc:sldMk cId="2370110780" sldId="268"/>
        </pc:sldMkLst>
        <pc:spChg chg="mod">
          <ac:chgData name="Sakshi Negi" userId="3f2b970853837012" providerId="LiveId" clId="{3C77F66E-9811-4108-B5F6-4C7DA78863E7}" dt="2022-02-28T03:36:33.205" v="1521" actId="1076"/>
          <ac:spMkLst>
            <pc:docMk/>
            <pc:sldMk cId="2370110780" sldId="268"/>
            <ac:spMk id="2" creationId="{00000000-0000-0000-0000-000000000000}"/>
          </ac:spMkLst>
        </pc:spChg>
        <pc:spChg chg="mod">
          <ac:chgData name="Sakshi Negi" userId="3f2b970853837012" providerId="LiveId" clId="{3C77F66E-9811-4108-B5F6-4C7DA78863E7}" dt="2022-02-28T03:35:27.910" v="1508" actId="115"/>
          <ac:spMkLst>
            <pc:docMk/>
            <pc:sldMk cId="2370110780" sldId="268"/>
            <ac:spMk id="3" creationId="{00000000-0000-0000-0000-000000000000}"/>
          </ac:spMkLst>
        </pc:spChg>
      </pc:sldChg>
      <pc:sldChg chg="addSp delSp modSp mod modTransition modAnim">
        <pc:chgData name="Sakshi Negi" userId="3f2b970853837012" providerId="LiveId" clId="{3C77F66E-9811-4108-B5F6-4C7DA78863E7}" dt="2022-02-28T04:03:17.199" v="1641"/>
        <pc:sldMkLst>
          <pc:docMk/>
          <pc:sldMk cId="192209981" sldId="269"/>
        </pc:sldMkLst>
        <pc:spChg chg="mod">
          <ac:chgData name="Sakshi Negi" userId="3f2b970853837012" providerId="LiveId" clId="{3C77F66E-9811-4108-B5F6-4C7DA78863E7}" dt="2022-02-27T17:55:29.310" v="619" actId="403"/>
          <ac:spMkLst>
            <pc:docMk/>
            <pc:sldMk cId="192209981" sldId="269"/>
            <ac:spMk id="2" creationId="{74C2B54C-3A1A-4C07-A15B-C557458FFB1D}"/>
          </ac:spMkLst>
        </pc:spChg>
        <pc:spChg chg="mod">
          <ac:chgData name="Sakshi Negi" userId="3f2b970853837012" providerId="LiveId" clId="{3C77F66E-9811-4108-B5F6-4C7DA78863E7}" dt="2022-02-27T17:55:56.145" v="628" actId="5793"/>
          <ac:spMkLst>
            <pc:docMk/>
            <pc:sldMk cId="192209981" sldId="269"/>
            <ac:spMk id="3" creationId="{F07902FE-5D5C-4CCF-9CA6-BABF618865A0}"/>
          </ac:spMkLst>
        </pc:spChg>
        <pc:spChg chg="add del mod">
          <ac:chgData name="Sakshi Negi" userId="3f2b970853837012" providerId="LiveId" clId="{3C77F66E-9811-4108-B5F6-4C7DA78863E7}" dt="2022-02-27T17:58:01.699" v="632" actId="21"/>
          <ac:spMkLst>
            <pc:docMk/>
            <pc:sldMk cId="192209981" sldId="269"/>
            <ac:spMk id="6" creationId="{C25DB3F5-F97C-47C2-A2A7-C4ADBB023A27}"/>
          </ac:spMkLst>
        </pc:spChg>
        <pc:picChg chg="add mod">
          <ac:chgData name="Sakshi Negi" userId="3f2b970853837012" providerId="LiveId" clId="{3C77F66E-9811-4108-B5F6-4C7DA78863E7}" dt="2022-02-27T18:00:36.139" v="650" actId="1440"/>
          <ac:picMkLst>
            <pc:docMk/>
            <pc:sldMk cId="192209981" sldId="269"/>
            <ac:picMk id="5" creationId="{44896260-0690-4085-851F-3907A4DCAC02}"/>
          </ac:picMkLst>
        </pc:picChg>
      </pc:sldChg>
      <pc:sldChg chg="modSp mod modTransition modAnim">
        <pc:chgData name="Sakshi Negi" userId="3f2b970853837012" providerId="LiveId" clId="{3C77F66E-9811-4108-B5F6-4C7DA78863E7}" dt="2022-02-28T04:03:26.119" v="1642"/>
        <pc:sldMkLst>
          <pc:docMk/>
          <pc:sldMk cId="806292012" sldId="270"/>
        </pc:sldMkLst>
        <pc:spChg chg="mod">
          <ac:chgData name="Sakshi Negi" userId="3f2b970853837012" providerId="LiveId" clId="{3C77F66E-9811-4108-B5F6-4C7DA78863E7}" dt="2022-02-27T18:14:14.857" v="824" actId="207"/>
          <ac:spMkLst>
            <pc:docMk/>
            <pc:sldMk cId="806292012" sldId="270"/>
            <ac:spMk id="2" creationId="{EA9D6CEB-8B6E-4A4E-ADC8-4EE9E88C0CA3}"/>
          </ac:spMkLst>
        </pc:spChg>
        <pc:spChg chg="mod">
          <ac:chgData name="Sakshi Negi" userId="3f2b970853837012" providerId="LiveId" clId="{3C77F66E-9811-4108-B5F6-4C7DA78863E7}" dt="2022-02-27T18:09:00.090" v="780" actId="207"/>
          <ac:spMkLst>
            <pc:docMk/>
            <pc:sldMk cId="806292012" sldId="270"/>
            <ac:spMk id="3" creationId="{DEBD5735-A5AE-4622-8BBA-0A51843E2374}"/>
          </ac:spMkLst>
        </pc:spChg>
      </pc:sldChg>
      <pc:sldChg chg="addSp delSp modSp mod modTransition modAnim">
        <pc:chgData name="Sakshi Negi" userId="3f2b970853837012" providerId="LiveId" clId="{3C77F66E-9811-4108-B5F6-4C7DA78863E7}" dt="2022-02-28T04:03:29.894" v="1643"/>
        <pc:sldMkLst>
          <pc:docMk/>
          <pc:sldMk cId="3444662897" sldId="271"/>
        </pc:sldMkLst>
        <pc:spChg chg="mod">
          <ac:chgData name="Sakshi Negi" userId="3f2b970853837012" providerId="LiveId" clId="{3C77F66E-9811-4108-B5F6-4C7DA78863E7}" dt="2022-02-27T18:14:23.858" v="825" actId="207"/>
          <ac:spMkLst>
            <pc:docMk/>
            <pc:sldMk cId="3444662897" sldId="271"/>
            <ac:spMk id="2" creationId="{24041547-7D4D-42F1-B590-07227F289351}"/>
          </ac:spMkLst>
        </pc:spChg>
        <pc:spChg chg="mod">
          <ac:chgData name="Sakshi Negi" userId="3f2b970853837012" providerId="LiveId" clId="{3C77F66E-9811-4108-B5F6-4C7DA78863E7}" dt="2022-02-27T18:10:34.213" v="789" actId="207"/>
          <ac:spMkLst>
            <pc:docMk/>
            <pc:sldMk cId="3444662897" sldId="271"/>
            <ac:spMk id="5" creationId="{2198DF4F-659C-4EC7-9A0D-0D9903099D58}"/>
          </ac:spMkLst>
        </pc:spChg>
        <pc:spChg chg="add del mod">
          <ac:chgData name="Sakshi Negi" userId="3f2b970853837012" providerId="LiveId" clId="{3C77F66E-9811-4108-B5F6-4C7DA78863E7}" dt="2022-02-28T02:19:34.405" v="1150" actId="21"/>
          <ac:spMkLst>
            <pc:docMk/>
            <pc:sldMk cId="3444662897" sldId="271"/>
            <ac:spMk id="6" creationId="{7F0F5071-746E-49EB-90F0-DD8AD318F51B}"/>
          </ac:spMkLst>
        </pc:spChg>
        <pc:spChg chg="add del mod">
          <ac:chgData name="Sakshi Negi" userId="3f2b970853837012" providerId="LiveId" clId="{3C77F66E-9811-4108-B5F6-4C7DA78863E7}" dt="2022-02-28T02:24:56.571" v="1247" actId="21"/>
          <ac:spMkLst>
            <pc:docMk/>
            <pc:sldMk cId="3444662897" sldId="271"/>
            <ac:spMk id="9" creationId="{BBF80BD2-0AB4-4425-BCC7-C86505F96032}"/>
          </ac:spMkLst>
        </pc:spChg>
        <pc:picChg chg="add mod">
          <ac:chgData name="Sakshi Negi" userId="3f2b970853837012" providerId="LiveId" clId="{3C77F66E-9811-4108-B5F6-4C7DA78863E7}" dt="2022-02-28T02:20:26.972" v="1160" actId="14100"/>
          <ac:picMkLst>
            <pc:docMk/>
            <pc:sldMk cId="3444662897" sldId="271"/>
            <ac:picMk id="4" creationId="{EC8F3877-CC10-4447-BBC5-3B48110971CE}"/>
          </ac:picMkLst>
        </pc:picChg>
        <pc:picChg chg="add del mod">
          <ac:chgData name="Sakshi Negi" userId="3f2b970853837012" providerId="LiveId" clId="{3C77F66E-9811-4108-B5F6-4C7DA78863E7}" dt="2022-02-28T02:25:16.216" v="1250" actId="21"/>
          <ac:picMkLst>
            <pc:docMk/>
            <pc:sldMk cId="3444662897" sldId="271"/>
            <ac:picMk id="8" creationId="{3ABBCB97-5E39-40EA-A03A-CC3EFEC2B86F}"/>
          </ac:picMkLst>
        </pc:picChg>
      </pc:sldChg>
      <pc:sldChg chg="addSp delSp modSp mod modTransition modAnim">
        <pc:chgData name="Sakshi Negi" userId="3f2b970853837012" providerId="LiveId" clId="{3C77F66E-9811-4108-B5F6-4C7DA78863E7}" dt="2022-02-28T04:03:51.262" v="1646"/>
        <pc:sldMkLst>
          <pc:docMk/>
          <pc:sldMk cId="1783098885" sldId="272"/>
        </pc:sldMkLst>
        <pc:spChg chg="mod">
          <ac:chgData name="Sakshi Negi" userId="3f2b970853837012" providerId="LiveId" clId="{3C77F66E-9811-4108-B5F6-4C7DA78863E7}" dt="2022-02-27T18:16:10.812" v="838" actId="207"/>
          <ac:spMkLst>
            <pc:docMk/>
            <pc:sldMk cId="1783098885" sldId="272"/>
            <ac:spMk id="2" creationId="{C0AA5ABC-BE04-46C8-8931-9C1AF70F9B1D}"/>
          </ac:spMkLst>
        </pc:spChg>
        <pc:spChg chg="mod">
          <ac:chgData name="Sakshi Negi" userId="3f2b970853837012" providerId="LiveId" clId="{3C77F66E-9811-4108-B5F6-4C7DA78863E7}" dt="2022-02-27T18:17:37.292" v="851" actId="207"/>
          <ac:spMkLst>
            <pc:docMk/>
            <pc:sldMk cId="1783098885" sldId="272"/>
            <ac:spMk id="3" creationId="{95C80DF3-33CD-4E8C-A818-4E2409776731}"/>
          </ac:spMkLst>
        </pc:spChg>
        <pc:spChg chg="add del mod">
          <ac:chgData name="Sakshi Negi" userId="3f2b970853837012" providerId="LiveId" clId="{3C77F66E-9811-4108-B5F6-4C7DA78863E7}" dt="2022-02-28T02:42:37.416" v="1297" actId="21"/>
          <ac:spMkLst>
            <pc:docMk/>
            <pc:sldMk cId="1783098885" sldId="272"/>
            <ac:spMk id="6" creationId="{7420410D-6581-4431-B5CA-FE3731F34EF9}"/>
          </ac:spMkLst>
        </pc:spChg>
        <pc:picChg chg="add del mod">
          <ac:chgData name="Sakshi Negi" userId="3f2b970853837012" providerId="LiveId" clId="{3C77F66E-9811-4108-B5F6-4C7DA78863E7}" dt="2022-02-28T02:42:37.416" v="1297" actId="21"/>
          <ac:picMkLst>
            <pc:docMk/>
            <pc:sldMk cId="1783098885" sldId="272"/>
            <ac:picMk id="5" creationId="{8780DF38-3E9F-46F6-BDDD-C5847D90E9D5}"/>
          </ac:picMkLst>
        </pc:picChg>
        <pc:picChg chg="add mod">
          <ac:chgData name="Sakshi Negi" userId="3f2b970853837012" providerId="LiveId" clId="{3C77F66E-9811-4108-B5F6-4C7DA78863E7}" dt="2022-02-28T02:44:52.070" v="1304" actId="14100"/>
          <ac:picMkLst>
            <pc:docMk/>
            <pc:sldMk cId="1783098885" sldId="272"/>
            <ac:picMk id="8" creationId="{65B49B87-EC40-479D-A498-82C496CFB18B}"/>
          </ac:picMkLst>
        </pc:picChg>
      </pc:sldChg>
      <pc:sldChg chg="addSp delSp modSp mod modTransition modAnim">
        <pc:chgData name="Sakshi Negi" userId="3f2b970853837012" providerId="LiveId" clId="{3C77F66E-9811-4108-B5F6-4C7DA78863E7}" dt="2022-02-28T04:03:44.229" v="1645"/>
        <pc:sldMkLst>
          <pc:docMk/>
          <pc:sldMk cId="3864216407" sldId="273"/>
        </pc:sldMkLst>
        <pc:spChg chg="mod">
          <ac:chgData name="Sakshi Negi" userId="3f2b970853837012" providerId="LiveId" clId="{3C77F66E-9811-4108-B5F6-4C7DA78863E7}" dt="2022-02-27T18:14:03.527" v="823" actId="207"/>
          <ac:spMkLst>
            <pc:docMk/>
            <pc:sldMk cId="3864216407" sldId="273"/>
            <ac:spMk id="2" creationId="{AC22EC58-1FD8-4814-BB9D-C3736141BBC6}"/>
          </ac:spMkLst>
        </pc:spChg>
        <pc:spChg chg="mod">
          <ac:chgData name="Sakshi Negi" userId="3f2b970853837012" providerId="LiveId" clId="{3C77F66E-9811-4108-B5F6-4C7DA78863E7}" dt="2022-02-27T18:18:01.652" v="853" actId="113"/>
          <ac:spMkLst>
            <pc:docMk/>
            <pc:sldMk cId="3864216407" sldId="273"/>
            <ac:spMk id="3" creationId="{3E76E220-89F2-4CD5-88DA-8F7715E230BF}"/>
          </ac:spMkLst>
        </pc:spChg>
        <pc:picChg chg="add del mod">
          <ac:chgData name="Sakshi Negi" userId="3f2b970853837012" providerId="LiveId" clId="{3C77F66E-9811-4108-B5F6-4C7DA78863E7}" dt="2022-02-28T02:38:32.249" v="1277" actId="21"/>
          <ac:picMkLst>
            <pc:docMk/>
            <pc:sldMk cId="3864216407" sldId="273"/>
            <ac:picMk id="4" creationId="{5C0D5875-CDE8-4473-80FA-852617CEB4AE}"/>
          </ac:picMkLst>
        </pc:picChg>
        <pc:picChg chg="add mod">
          <ac:chgData name="Sakshi Negi" userId="3f2b970853837012" providerId="LiveId" clId="{3C77F66E-9811-4108-B5F6-4C7DA78863E7}" dt="2022-02-28T02:39:58.101" v="1290" actId="14100"/>
          <ac:picMkLst>
            <pc:docMk/>
            <pc:sldMk cId="3864216407" sldId="273"/>
            <ac:picMk id="5" creationId="{C81E085F-CFA1-474F-A6C5-7D4999FA2B9A}"/>
          </ac:picMkLst>
        </pc:picChg>
        <pc:picChg chg="add mod">
          <ac:chgData name="Sakshi Negi" userId="3f2b970853837012" providerId="LiveId" clId="{3C77F66E-9811-4108-B5F6-4C7DA78863E7}" dt="2022-02-28T02:39:48.705" v="1289" actId="14100"/>
          <ac:picMkLst>
            <pc:docMk/>
            <pc:sldMk cId="3864216407" sldId="273"/>
            <ac:picMk id="6" creationId="{C73C833C-0815-4060-BB29-13204A8919DE}"/>
          </ac:picMkLst>
        </pc:picChg>
      </pc:sldChg>
      <pc:sldChg chg="addSp modSp mod modTransition modAnim">
        <pc:chgData name="Sakshi Negi" userId="3f2b970853837012" providerId="LiveId" clId="{3C77F66E-9811-4108-B5F6-4C7DA78863E7}" dt="2022-02-28T04:04:33.026" v="1650"/>
        <pc:sldMkLst>
          <pc:docMk/>
          <pc:sldMk cId="1001910556" sldId="274"/>
        </pc:sldMkLst>
        <pc:spChg chg="mod">
          <ac:chgData name="Sakshi Negi" userId="3f2b970853837012" providerId="LiveId" clId="{3C77F66E-9811-4108-B5F6-4C7DA78863E7}" dt="2022-02-28T03:26:33.212" v="1426" actId="20577"/>
          <ac:spMkLst>
            <pc:docMk/>
            <pc:sldMk cId="1001910556" sldId="274"/>
            <ac:spMk id="3" creationId="{D3C52BBE-B691-4719-8A62-C6DA4589CE03}"/>
          </ac:spMkLst>
        </pc:spChg>
        <pc:picChg chg="add mod">
          <ac:chgData name="Sakshi Negi" userId="3f2b970853837012" providerId="LiveId" clId="{3C77F66E-9811-4108-B5F6-4C7DA78863E7}" dt="2022-02-28T02:57:24.340" v="1355" actId="14100"/>
          <ac:picMkLst>
            <pc:docMk/>
            <pc:sldMk cId="1001910556" sldId="274"/>
            <ac:picMk id="4" creationId="{D2DF9F41-C502-4F9E-9A73-07D5E56FFF78}"/>
          </ac:picMkLst>
        </pc:picChg>
        <pc:picChg chg="add mod">
          <ac:chgData name="Sakshi Negi" userId="3f2b970853837012" providerId="LiveId" clId="{3C77F66E-9811-4108-B5F6-4C7DA78863E7}" dt="2022-02-28T02:58:53.024" v="1362" actId="14100"/>
          <ac:picMkLst>
            <pc:docMk/>
            <pc:sldMk cId="1001910556" sldId="274"/>
            <ac:picMk id="6" creationId="{FB719AE5-481D-4CF7-9D8C-62A08DC94DE3}"/>
          </ac:picMkLst>
        </pc:picChg>
      </pc:sldChg>
      <pc:sldChg chg="addSp delSp modSp mod modTransition modAnim">
        <pc:chgData name="Sakshi Negi" userId="3f2b970853837012" providerId="LiveId" clId="{3C77F66E-9811-4108-B5F6-4C7DA78863E7}" dt="2022-02-28T04:04:13.019" v="1649"/>
        <pc:sldMkLst>
          <pc:docMk/>
          <pc:sldMk cId="2828939927" sldId="275"/>
        </pc:sldMkLst>
        <pc:spChg chg="mod">
          <ac:chgData name="Sakshi Negi" userId="3f2b970853837012" providerId="LiveId" clId="{3C77F66E-9811-4108-B5F6-4C7DA78863E7}" dt="2022-02-28T03:26:17.591" v="1422" actId="20577"/>
          <ac:spMkLst>
            <pc:docMk/>
            <pc:sldMk cId="2828939927" sldId="275"/>
            <ac:spMk id="3" creationId="{21FDC67D-88D1-4DC8-9109-2CA8B020B7A6}"/>
          </ac:spMkLst>
        </pc:spChg>
        <pc:picChg chg="add mod">
          <ac:chgData name="Sakshi Negi" userId="3f2b970853837012" providerId="LiveId" clId="{3C77F66E-9811-4108-B5F6-4C7DA78863E7}" dt="2022-02-28T02:53:02.237" v="1335" actId="14100"/>
          <ac:picMkLst>
            <pc:docMk/>
            <pc:sldMk cId="2828939927" sldId="275"/>
            <ac:picMk id="4" creationId="{BCC5110B-A12E-4504-BB2F-0FFDC08F3301}"/>
          </ac:picMkLst>
        </pc:picChg>
        <pc:picChg chg="add del mod">
          <ac:chgData name="Sakshi Negi" userId="3f2b970853837012" providerId="LiveId" clId="{3C77F66E-9811-4108-B5F6-4C7DA78863E7}" dt="2022-02-28T02:55:04.417" v="1341" actId="21"/>
          <ac:picMkLst>
            <pc:docMk/>
            <pc:sldMk cId="2828939927" sldId="275"/>
            <ac:picMk id="6" creationId="{69933AA5-0B0A-48BC-9586-30B28276188A}"/>
          </ac:picMkLst>
        </pc:picChg>
        <pc:picChg chg="add mod">
          <ac:chgData name="Sakshi Negi" userId="3f2b970853837012" providerId="LiveId" clId="{3C77F66E-9811-4108-B5F6-4C7DA78863E7}" dt="2022-02-28T02:56:12.171" v="1348" actId="14100"/>
          <ac:picMkLst>
            <pc:docMk/>
            <pc:sldMk cId="2828939927" sldId="275"/>
            <ac:picMk id="8" creationId="{96B45F04-ED18-4309-8E80-D70F80017BBB}"/>
          </ac:picMkLst>
        </pc:picChg>
      </pc:sldChg>
      <pc:sldChg chg="addSp delSp modSp mod modTransition modAnim">
        <pc:chgData name="Sakshi Negi" userId="3f2b970853837012" providerId="LiveId" clId="{3C77F66E-9811-4108-B5F6-4C7DA78863E7}" dt="2022-02-28T04:04:08.042" v="1648"/>
        <pc:sldMkLst>
          <pc:docMk/>
          <pc:sldMk cId="936149089" sldId="276"/>
        </pc:sldMkLst>
        <pc:spChg chg="mod">
          <ac:chgData name="Sakshi Negi" userId="3f2b970853837012" providerId="LiveId" clId="{3C77F66E-9811-4108-B5F6-4C7DA78863E7}" dt="2022-02-27T18:29:43.780" v="960" actId="14100"/>
          <ac:spMkLst>
            <pc:docMk/>
            <pc:sldMk cId="936149089" sldId="276"/>
            <ac:spMk id="2" creationId="{167F14AC-BBA4-4C74-A7CF-6CD76164065C}"/>
          </ac:spMkLst>
        </pc:spChg>
        <pc:spChg chg="mod">
          <ac:chgData name="Sakshi Negi" userId="3f2b970853837012" providerId="LiveId" clId="{3C77F66E-9811-4108-B5F6-4C7DA78863E7}" dt="2022-02-27T18:34:38.042" v="996" actId="207"/>
          <ac:spMkLst>
            <pc:docMk/>
            <pc:sldMk cId="936149089" sldId="276"/>
            <ac:spMk id="5" creationId="{52471691-3615-4C7B-ACE3-BFB8EE642811}"/>
          </ac:spMkLst>
        </pc:spChg>
        <pc:picChg chg="add del mod">
          <ac:chgData name="Sakshi Negi" userId="3f2b970853837012" providerId="LiveId" clId="{3C77F66E-9811-4108-B5F6-4C7DA78863E7}" dt="2022-02-28T02:49:03.425" v="1314" actId="21"/>
          <ac:picMkLst>
            <pc:docMk/>
            <pc:sldMk cId="936149089" sldId="276"/>
            <ac:picMk id="4" creationId="{6C33DF3F-CA71-477F-84B2-3749A772679B}"/>
          </ac:picMkLst>
        </pc:picChg>
        <pc:picChg chg="add del mod">
          <ac:chgData name="Sakshi Negi" userId="3f2b970853837012" providerId="LiveId" clId="{3C77F66E-9811-4108-B5F6-4C7DA78863E7}" dt="2022-02-28T02:49:22.917" v="1318" actId="21"/>
          <ac:picMkLst>
            <pc:docMk/>
            <pc:sldMk cId="936149089" sldId="276"/>
            <ac:picMk id="7" creationId="{6C0F0300-3085-43FC-8EC4-28CC40C69985}"/>
          </ac:picMkLst>
        </pc:picChg>
        <pc:picChg chg="add mod">
          <ac:chgData name="Sakshi Negi" userId="3f2b970853837012" providerId="LiveId" clId="{3C77F66E-9811-4108-B5F6-4C7DA78863E7}" dt="2022-02-28T02:50:17.391" v="1325" actId="14100"/>
          <ac:picMkLst>
            <pc:docMk/>
            <pc:sldMk cId="936149089" sldId="276"/>
            <ac:picMk id="9" creationId="{B9C46BC5-00AA-45AA-A4DA-946DC14EAA8B}"/>
          </ac:picMkLst>
        </pc:picChg>
        <pc:picChg chg="add mod">
          <ac:chgData name="Sakshi Negi" userId="3f2b970853837012" providerId="LiveId" clId="{3C77F66E-9811-4108-B5F6-4C7DA78863E7}" dt="2022-02-28T02:51:15.984" v="1329" actId="14100"/>
          <ac:picMkLst>
            <pc:docMk/>
            <pc:sldMk cId="936149089" sldId="276"/>
            <ac:picMk id="11" creationId="{902CC4C4-D46A-4D40-B411-009C91C6C4C5}"/>
          </ac:picMkLst>
        </pc:picChg>
      </pc:sldChg>
      <pc:sldChg chg="modSp mod modTransition modAnim">
        <pc:chgData name="Sakshi Negi" userId="3f2b970853837012" providerId="LiveId" clId="{3C77F66E-9811-4108-B5F6-4C7DA78863E7}" dt="2022-02-28T04:04:00.443" v="1647"/>
        <pc:sldMkLst>
          <pc:docMk/>
          <pc:sldMk cId="863441948" sldId="277"/>
        </pc:sldMkLst>
        <pc:spChg chg="mod">
          <ac:chgData name="Sakshi Negi" userId="3f2b970853837012" providerId="LiveId" clId="{3C77F66E-9811-4108-B5F6-4C7DA78863E7}" dt="2022-02-27T18:20:11.815" v="875" actId="207"/>
          <ac:spMkLst>
            <pc:docMk/>
            <pc:sldMk cId="863441948" sldId="277"/>
            <ac:spMk id="2" creationId="{6E9486BE-997C-41C5-BE7A-E013AFCD2346}"/>
          </ac:spMkLst>
        </pc:spChg>
        <pc:spChg chg="mod">
          <ac:chgData name="Sakshi Negi" userId="3f2b970853837012" providerId="LiveId" clId="{3C77F66E-9811-4108-B5F6-4C7DA78863E7}" dt="2022-02-28T03:25:43.025" v="1418" actId="20577"/>
          <ac:spMkLst>
            <pc:docMk/>
            <pc:sldMk cId="863441948" sldId="277"/>
            <ac:spMk id="3" creationId="{7F6C9C32-4C15-472E-BE40-B82B6143CC3A}"/>
          </ac:spMkLst>
        </pc:spChg>
      </pc:sldChg>
      <pc:sldChg chg="addSp modSp mod modTransition modAnim">
        <pc:chgData name="Sakshi Negi" userId="3f2b970853837012" providerId="LiveId" clId="{3C77F66E-9811-4108-B5F6-4C7DA78863E7}" dt="2022-02-28T04:04:40.536" v="1651"/>
        <pc:sldMkLst>
          <pc:docMk/>
          <pc:sldMk cId="2957149257" sldId="278"/>
        </pc:sldMkLst>
        <pc:spChg chg="mod">
          <ac:chgData name="Sakshi Negi" userId="3f2b970853837012" providerId="LiveId" clId="{3C77F66E-9811-4108-B5F6-4C7DA78863E7}" dt="2022-02-28T03:59:08.888" v="1619" actId="1076"/>
          <ac:spMkLst>
            <pc:docMk/>
            <pc:sldMk cId="2957149257" sldId="278"/>
            <ac:spMk id="2" creationId="{6A315108-FE37-4A1A-8A23-A69F29045E0C}"/>
          </ac:spMkLst>
        </pc:spChg>
        <pc:spChg chg="mod">
          <ac:chgData name="Sakshi Negi" userId="3f2b970853837012" providerId="LiveId" clId="{3C77F66E-9811-4108-B5F6-4C7DA78863E7}" dt="2022-02-28T03:02:24.402" v="1366" actId="14100"/>
          <ac:spMkLst>
            <pc:docMk/>
            <pc:sldMk cId="2957149257" sldId="278"/>
            <ac:spMk id="3" creationId="{8761F1B7-6FB6-4DEF-A1CF-E118EA69E673}"/>
          </ac:spMkLst>
        </pc:spChg>
        <pc:picChg chg="add mod">
          <ac:chgData name="Sakshi Negi" userId="3f2b970853837012" providerId="LiveId" clId="{3C77F66E-9811-4108-B5F6-4C7DA78863E7}" dt="2022-02-28T03:59:28.197" v="1623" actId="1076"/>
          <ac:picMkLst>
            <pc:docMk/>
            <pc:sldMk cId="2957149257" sldId="278"/>
            <ac:picMk id="5" creationId="{22444D57-D3CD-4B00-8983-238C81DEF4F3}"/>
          </ac:picMkLst>
        </pc:picChg>
      </pc:sldChg>
      <pc:sldChg chg="addSp delSp modSp mod modTransition modAnim">
        <pc:chgData name="Sakshi Negi" userId="3f2b970853837012" providerId="LiveId" clId="{3C77F66E-9811-4108-B5F6-4C7DA78863E7}" dt="2022-02-28T04:05:09.155" v="1655"/>
        <pc:sldMkLst>
          <pc:docMk/>
          <pc:sldMk cId="4095442318" sldId="279"/>
        </pc:sldMkLst>
        <pc:spChg chg="del">
          <ac:chgData name="Sakshi Negi" userId="3f2b970853837012" providerId="LiveId" clId="{3C77F66E-9811-4108-B5F6-4C7DA78863E7}" dt="2022-02-27T17:33:50.971" v="205" actId="21"/>
          <ac:spMkLst>
            <pc:docMk/>
            <pc:sldMk cId="4095442318" sldId="279"/>
            <ac:spMk id="2" creationId="{0FB103FC-F2F4-4103-BC84-9A7AD17E9995}"/>
          </ac:spMkLst>
        </pc:spChg>
        <pc:spChg chg="mod">
          <ac:chgData name="Sakshi Negi" userId="3f2b970853837012" providerId="LiveId" clId="{3C77F66E-9811-4108-B5F6-4C7DA78863E7}" dt="2022-02-28T03:22:33.515" v="1405" actId="14100"/>
          <ac:spMkLst>
            <pc:docMk/>
            <pc:sldMk cId="4095442318" sldId="279"/>
            <ac:spMk id="3" creationId="{C2A058B2-EE8E-451F-A71A-3C77BEE25DB8}"/>
          </ac:spMkLst>
        </pc:spChg>
        <pc:picChg chg="add mod">
          <ac:chgData name="Sakshi Negi" userId="3f2b970853837012" providerId="LiveId" clId="{3C77F66E-9811-4108-B5F6-4C7DA78863E7}" dt="2022-02-28T03:22:39.482" v="1406" actId="14100"/>
          <ac:picMkLst>
            <pc:docMk/>
            <pc:sldMk cId="4095442318" sldId="279"/>
            <ac:picMk id="2" creationId="{7A3741AE-BB94-4E39-90D6-55F6153673B7}"/>
          </ac:picMkLst>
        </pc:picChg>
      </pc:sldChg>
      <pc:sldChg chg="addSp delSp modSp mod modTransition modAnim">
        <pc:chgData name="Sakshi Negi" userId="3f2b970853837012" providerId="LiveId" clId="{3C77F66E-9811-4108-B5F6-4C7DA78863E7}" dt="2022-02-28T04:05:24.797" v="1657"/>
        <pc:sldMkLst>
          <pc:docMk/>
          <pc:sldMk cId="2750788490" sldId="280"/>
        </pc:sldMkLst>
        <pc:spChg chg="mod">
          <ac:chgData name="Sakshi Negi" userId="3f2b970853837012" providerId="LiveId" clId="{3C77F66E-9811-4108-B5F6-4C7DA78863E7}" dt="2022-02-27T18:39:42.579" v="1046" actId="113"/>
          <ac:spMkLst>
            <pc:docMk/>
            <pc:sldMk cId="2750788490" sldId="280"/>
            <ac:spMk id="2" creationId="{8A65F6F4-6643-4193-9D33-AB854055B5DD}"/>
          </ac:spMkLst>
        </pc:spChg>
        <pc:spChg chg="mod">
          <ac:chgData name="Sakshi Negi" userId="3f2b970853837012" providerId="LiveId" clId="{3C77F66E-9811-4108-B5F6-4C7DA78863E7}" dt="2022-02-28T03:27:03.745" v="1428" actId="20577"/>
          <ac:spMkLst>
            <pc:docMk/>
            <pc:sldMk cId="2750788490" sldId="280"/>
            <ac:spMk id="3" creationId="{C40A8E11-F358-424C-8BD8-44296E14CF53}"/>
          </ac:spMkLst>
        </pc:spChg>
        <pc:spChg chg="add del mod">
          <ac:chgData name="Sakshi Negi" userId="3f2b970853837012" providerId="LiveId" clId="{3C77F66E-9811-4108-B5F6-4C7DA78863E7}" dt="2022-02-28T03:05:33.821" v="1372" actId="21"/>
          <ac:spMkLst>
            <pc:docMk/>
            <pc:sldMk cId="2750788490" sldId="280"/>
            <ac:spMk id="6" creationId="{FE56C649-30C2-4F95-80FD-77359138FC96}"/>
          </ac:spMkLst>
        </pc:spChg>
        <pc:picChg chg="add del mod">
          <ac:chgData name="Sakshi Negi" userId="3f2b970853837012" providerId="LiveId" clId="{3C77F66E-9811-4108-B5F6-4C7DA78863E7}" dt="2022-02-28T03:09:37.020" v="1385" actId="21"/>
          <ac:picMkLst>
            <pc:docMk/>
            <pc:sldMk cId="2750788490" sldId="280"/>
            <ac:picMk id="5" creationId="{A8028AA8-93B8-4CBD-A920-EB6F0B9BF4F8}"/>
          </ac:picMkLst>
        </pc:picChg>
        <pc:picChg chg="add mod">
          <ac:chgData name="Sakshi Negi" userId="3f2b970853837012" providerId="LiveId" clId="{3C77F66E-9811-4108-B5F6-4C7DA78863E7}" dt="2022-02-28T03:09:50.845" v="1389" actId="14100"/>
          <ac:picMkLst>
            <pc:docMk/>
            <pc:sldMk cId="2750788490" sldId="280"/>
            <ac:picMk id="8" creationId="{DD5DE7BC-F4ED-4143-9F3F-1D285C0BEE89}"/>
          </ac:picMkLst>
        </pc:picChg>
      </pc:sldChg>
      <pc:sldChg chg="addSp delSp modSp mod modTransition modAnim">
        <pc:chgData name="Sakshi Negi" userId="3f2b970853837012" providerId="LiveId" clId="{3C77F66E-9811-4108-B5F6-4C7DA78863E7}" dt="2022-02-28T04:05:15.314" v="1656"/>
        <pc:sldMkLst>
          <pc:docMk/>
          <pc:sldMk cId="2148240332" sldId="281"/>
        </pc:sldMkLst>
        <pc:spChg chg="del">
          <ac:chgData name="Sakshi Negi" userId="3f2b970853837012" providerId="LiveId" clId="{3C77F66E-9811-4108-B5F6-4C7DA78863E7}" dt="2022-02-28T03:27:43.842" v="1430" actId="21"/>
          <ac:spMkLst>
            <pc:docMk/>
            <pc:sldMk cId="2148240332" sldId="281"/>
            <ac:spMk id="2" creationId="{5320A4AA-186D-4BDF-B45E-A182C015C43B}"/>
          </ac:spMkLst>
        </pc:spChg>
        <pc:spChg chg="del">
          <ac:chgData name="Sakshi Negi" userId="3f2b970853837012" providerId="LiveId" clId="{3C77F66E-9811-4108-B5F6-4C7DA78863E7}" dt="2022-02-28T03:27:40.370" v="1429" actId="21"/>
          <ac:spMkLst>
            <pc:docMk/>
            <pc:sldMk cId="2148240332" sldId="281"/>
            <ac:spMk id="3" creationId="{5D902105-264B-4E44-B128-A7CEADB26ED2}"/>
          </ac:spMkLst>
        </pc:spChg>
        <pc:spChg chg="add del mod">
          <ac:chgData name="Sakshi Negi" userId="3f2b970853837012" providerId="LiveId" clId="{3C77F66E-9811-4108-B5F6-4C7DA78863E7}" dt="2022-02-28T03:29:48.348" v="1432" actId="21"/>
          <ac:spMkLst>
            <pc:docMk/>
            <pc:sldMk cId="2148240332" sldId="281"/>
            <ac:spMk id="6" creationId="{1B123AFD-6A8D-4622-895E-BDDDE85CD58E}"/>
          </ac:spMkLst>
        </pc:spChg>
        <pc:picChg chg="add mod">
          <ac:chgData name="Sakshi Negi" userId="3f2b970853837012" providerId="LiveId" clId="{3C77F66E-9811-4108-B5F6-4C7DA78863E7}" dt="2022-02-28T03:30:12.408" v="1440" actId="14100"/>
          <ac:picMkLst>
            <pc:docMk/>
            <pc:sldMk cId="2148240332" sldId="281"/>
            <ac:picMk id="5" creationId="{BE1A3ED4-8864-434B-BCD4-DCD7FA2ECECC}"/>
          </ac:picMkLst>
        </pc:picChg>
      </pc:sldChg>
      <pc:sldChg chg="addSp modSp mod modTransition modAnim">
        <pc:chgData name="Sakshi Negi" userId="3f2b970853837012" providerId="LiveId" clId="{3C77F66E-9811-4108-B5F6-4C7DA78863E7}" dt="2022-02-28T04:04:54.414" v="1653"/>
        <pc:sldMkLst>
          <pc:docMk/>
          <pc:sldMk cId="1429807508" sldId="282"/>
        </pc:sldMkLst>
        <pc:spChg chg="mod">
          <ac:chgData name="Sakshi Negi" userId="3f2b970853837012" providerId="LiveId" clId="{3C77F66E-9811-4108-B5F6-4C7DA78863E7}" dt="2022-02-28T03:20:08.885" v="1397" actId="123"/>
          <ac:spMkLst>
            <pc:docMk/>
            <pc:sldMk cId="1429807508" sldId="282"/>
            <ac:spMk id="3" creationId="{7696B07F-9539-41EF-A654-E5DF78169EE7}"/>
          </ac:spMkLst>
        </pc:spChg>
        <pc:picChg chg="add mod">
          <ac:chgData name="Sakshi Negi" userId="3f2b970853837012" providerId="LiveId" clId="{3C77F66E-9811-4108-B5F6-4C7DA78863E7}" dt="2022-02-28T03:20:00.035" v="1396" actId="14100"/>
          <ac:picMkLst>
            <pc:docMk/>
            <pc:sldMk cId="1429807508" sldId="282"/>
            <ac:picMk id="2" creationId="{48924013-7229-40A8-8858-6A09F1D5F397}"/>
          </ac:picMkLst>
        </pc:picChg>
      </pc:sldChg>
      <pc:sldChg chg="addSp delSp modSp new mod modTransition modAnim">
        <pc:chgData name="Sakshi Negi" userId="3f2b970853837012" providerId="LiveId" clId="{3C77F66E-9811-4108-B5F6-4C7DA78863E7}" dt="2022-02-28T04:03:37.297" v="1644"/>
        <pc:sldMkLst>
          <pc:docMk/>
          <pc:sldMk cId="2956189991" sldId="283"/>
        </pc:sldMkLst>
        <pc:spChg chg="mod">
          <ac:chgData name="Sakshi Negi" userId="3f2b970853837012" providerId="LiveId" clId="{3C77F66E-9811-4108-B5F6-4C7DA78863E7}" dt="2022-02-28T02:22:03.634" v="1226" actId="1076"/>
          <ac:spMkLst>
            <pc:docMk/>
            <pc:sldMk cId="2956189991" sldId="283"/>
            <ac:spMk id="2" creationId="{60E8F383-FDC3-4268-B107-248DCCA38B0F}"/>
          </ac:spMkLst>
        </pc:spChg>
        <pc:spChg chg="del">
          <ac:chgData name="Sakshi Negi" userId="3f2b970853837012" providerId="LiveId" clId="{3C77F66E-9811-4108-B5F6-4C7DA78863E7}" dt="2022-02-28T02:20:50.346" v="1162" actId="21"/>
          <ac:spMkLst>
            <pc:docMk/>
            <pc:sldMk cId="2956189991" sldId="283"/>
            <ac:spMk id="3" creationId="{658C531E-A00E-4F88-A9C5-BDC20FA0BBA9}"/>
          </ac:spMkLst>
        </pc:spChg>
        <pc:picChg chg="add del mod">
          <ac:chgData name="Sakshi Negi" userId="3f2b970853837012" providerId="LiveId" clId="{3C77F66E-9811-4108-B5F6-4C7DA78863E7}" dt="2022-02-28T02:25:02.903" v="1248" actId="21"/>
          <ac:picMkLst>
            <pc:docMk/>
            <pc:sldMk cId="2956189991" sldId="283"/>
            <ac:picMk id="4" creationId="{067036CD-7F23-43F5-8E24-787002EFFFEF}"/>
          </ac:picMkLst>
        </pc:picChg>
        <pc:picChg chg="add mod">
          <ac:chgData name="Sakshi Negi" userId="3f2b970853837012" providerId="LiveId" clId="{3C77F66E-9811-4108-B5F6-4C7DA78863E7}" dt="2022-02-28T02:25:39.789" v="1256" actId="14100"/>
          <ac:picMkLst>
            <pc:docMk/>
            <pc:sldMk cId="2956189991" sldId="283"/>
            <ac:picMk id="5" creationId="{5866FB8D-FE2D-47EF-84F7-C4D08557D95F}"/>
          </ac:picMkLst>
        </pc:picChg>
        <pc:picChg chg="add mod">
          <ac:chgData name="Sakshi Negi" userId="3f2b970853837012" providerId="LiveId" clId="{3C77F66E-9811-4108-B5F6-4C7DA78863E7}" dt="2022-02-28T02:31:37.423" v="1267" actId="14100"/>
          <ac:picMkLst>
            <pc:docMk/>
            <pc:sldMk cId="2956189991" sldId="283"/>
            <ac:picMk id="6" creationId="{2A435A99-4387-49E1-8AB1-3C1835E875C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F93605-0C0C-4258-9724-5F2F9BB3BC90}" type="datetimeFigureOut">
              <a:rPr lang="en-US" smtClean="0"/>
              <a:t>2/28/2022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3FFE7F-C917-439A-8026-3D301EB5CC28}" type="slidenum">
              <a:rPr lang="en-US" smtClean="0"/>
              <a:t>‹#›</a:t>
            </a:fld>
            <a:endParaRPr lang="en-US"/>
          </a:p>
        </p:txBody>
      </p:sp>
    </p:spTree>
    <p:extLst>
      <p:ext uri="{BB962C8B-B14F-4D97-AF65-F5344CB8AC3E}">
        <p14:creationId xmlns:p14="http://schemas.microsoft.com/office/powerpoint/2010/main" val="752799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F31B3D-E4E3-4A80-AB70-C5564C267266}" type="datetimeFigureOut">
              <a:rPr lang="en-US" smtClean="0"/>
              <a:t>2/28/2022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0B30D-C07A-425B-A90C-BA7BEB191079}" type="slidenum">
              <a:rPr lang="en-US" smtClean="0"/>
              <a:t>‹#›</a:t>
            </a:fld>
            <a:endParaRPr lang="en-US"/>
          </a:p>
        </p:txBody>
      </p:sp>
    </p:spTree>
    <p:extLst>
      <p:ext uri="{BB962C8B-B14F-4D97-AF65-F5344CB8AC3E}">
        <p14:creationId xmlns:p14="http://schemas.microsoft.com/office/powerpoint/2010/main" val="372319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245434"/>
            <a:ext cx="8686800" cy="1464906"/>
          </a:xfrm>
        </p:spPr>
        <p:txBody>
          <a:bodyPr anchor="b">
            <a:normAutofit/>
          </a:bodyPr>
          <a:lstStyle>
            <a:lvl1pPr algn="l">
              <a:lnSpc>
                <a:spcPct val="80000"/>
              </a:lnSpc>
              <a:defRPr sz="4800">
                <a:solidFill>
                  <a:schemeClr val="bg1"/>
                </a:solidFill>
                <a:effectLst>
                  <a:outerShdw blurRad="63500" algn="ctr" rotWithShape="0">
                    <a:prstClr val="black">
                      <a:alpha val="40000"/>
                    </a:prst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066800" y="5731795"/>
            <a:ext cx="8686800" cy="440405"/>
          </a:xfrm>
        </p:spPr>
        <p:txBody>
          <a:bodyPr/>
          <a:lstStyle>
            <a:lvl1pPr marL="0" indent="0" algn="l">
              <a:spcBef>
                <a:spcPts val="0"/>
              </a:spcBef>
              <a:buNone/>
              <a:defRPr sz="2400">
                <a:solidFill>
                  <a:schemeClr val="bg1"/>
                </a:solidFill>
                <a:effectLst>
                  <a:outerShdw blurRad="635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518"/>
            <a:ext cx="10058400" cy="118872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CC0096-1860-4642-9CD2-0079EA5E7CD1}" type="datetimeFigureOut">
              <a:rPr lang="en-US" smtClean="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9848" y="4242816"/>
            <a:ext cx="8686800" cy="1463040"/>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1066799" y="5733288"/>
            <a:ext cx="8686800" cy="438912"/>
          </a:xfrm>
        </p:spPr>
        <p:txBody>
          <a:bodyPr/>
          <a:lstStyle>
            <a:lvl1pPr marL="0" indent="0">
              <a:spcBef>
                <a:spcPts val="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6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t>2/28/2022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68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68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46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CC0096-1860-4642-9CD2-0079EA5E7CD1}" type="datetimeFigureOut">
              <a:rPr lang="en-US" smtClean="0"/>
              <a:t>2/28/2022</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CC0096-1860-4642-9CD2-0079EA5E7CD1}" type="datetimeFigureOut">
              <a:rPr lang="en-US" smtClean="0"/>
              <a:t>2/28/2022</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0096-1860-4642-9CD2-0079EA5E7CD1}" type="datetimeFigureOut">
              <a:rPr lang="en-US" smtClean="0"/>
              <a:t>2/28/2022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0672"/>
            <a:ext cx="4663440" cy="1828800"/>
          </a:xfrm>
        </p:spPr>
        <p:txBody>
          <a:bodyPr anchor="b">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685799" y="457200"/>
            <a:ext cx="5410201" cy="57150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3099"/>
            <a:ext cx="4663440" cy="1828800"/>
          </a:xfrm>
        </p:spPr>
        <p:txBody>
          <a:bodyPr anchor="b">
            <a:normAutofit/>
          </a:bodyPr>
          <a:lstStyle>
            <a:lvl1pPr>
              <a:defRPr sz="3600"/>
            </a:lvl1pPr>
          </a:lstStyle>
          <a:p>
            <a:r>
              <a:rPr lang="en-US"/>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0"/>
            <a:ext cx="60960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CC0096-1860-4642-9CD2-0079EA5E7CD1}"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457200"/>
            <a:ext cx="1828800" cy="5719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457200"/>
            <a:ext cx="7955280" cy="5719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CC0096-1860-4642-9CD2-0079EA5E7CD1}"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457518"/>
            <a:ext cx="10058400" cy="118872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1905001"/>
            <a:ext cx="100584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6800" y="6400800"/>
            <a:ext cx="1097280" cy="228600"/>
          </a:xfrm>
          <a:prstGeom prst="rect">
            <a:avLst/>
          </a:prstGeom>
        </p:spPr>
        <p:txBody>
          <a:bodyPr vert="horz" lIns="91440" tIns="45720" rIns="91440" bIns="45720" rtlCol="0" anchor="ctr"/>
          <a:lstStyle>
            <a:lvl1pPr algn="l">
              <a:defRPr sz="1100">
                <a:solidFill>
                  <a:schemeClr val="tx1"/>
                </a:solidFill>
              </a:defRPr>
            </a:lvl1pPr>
          </a:lstStyle>
          <a:p>
            <a:fld id="{37CC0096-1860-4642-9CD2-0079EA5E7CD1}" type="datetimeFigureOut">
              <a:rPr lang="en-US" smtClean="0"/>
              <a:pPr/>
              <a:t>2/28/2022</a:t>
            </a:fld>
            <a:endParaRPr lang="en-US" dirty="0"/>
          </a:p>
        </p:txBody>
      </p:sp>
      <p:sp>
        <p:nvSpPr>
          <p:cNvPr id="5" name="Footer Placeholder 4"/>
          <p:cNvSpPr>
            <a:spLocks noGrp="1"/>
          </p:cNvSpPr>
          <p:nvPr>
            <p:ph type="ftr" sz="quarter" idx="3"/>
          </p:nvPr>
        </p:nvSpPr>
        <p:spPr>
          <a:xfrm>
            <a:off x="2422849" y="6400800"/>
            <a:ext cx="7315200" cy="228600"/>
          </a:xfrm>
          <a:prstGeom prst="rect">
            <a:avLst/>
          </a:prstGeom>
        </p:spPr>
        <p:txBody>
          <a:bodyPr vert="horz" lIns="91440" tIns="45720" rIns="91440" bIns="45720" rtlCol="0" anchor="ctr"/>
          <a:lstStyle>
            <a:lvl1pPr algn="ctr">
              <a:defRPr sz="1100">
                <a:solidFill>
                  <a:schemeClr val="tx1"/>
                </a:solidFill>
              </a:defRPr>
            </a:lvl1pPr>
          </a:lstStyle>
          <a:p>
            <a:endParaRPr lang="en-US" dirty="0"/>
          </a:p>
        </p:txBody>
      </p:sp>
      <p:sp>
        <p:nvSpPr>
          <p:cNvPr id="6" name="Slide Number Placeholder 5"/>
          <p:cNvSpPr>
            <a:spLocks noGrp="1"/>
          </p:cNvSpPr>
          <p:nvPr>
            <p:ph type="sldNum" sz="quarter" idx="4"/>
          </p:nvPr>
        </p:nvSpPr>
        <p:spPr>
          <a:xfrm>
            <a:off x="10027920" y="6400800"/>
            <a:ext cx="1097280" cy="228600"/>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5"/>
        </a:buClr>
        <a:buSzPct val="90000"/>
        <a:buFont typeface="Arial"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200"/>
        </a:spcBef>
        <a:buClr>
          <a:schemeClr val="accent5"/>
        </a:buClr>
        <a:buSzPct val="90000"/>
        <a:buFont typeface="Arial"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Clr>
          <a:schemeClr val="accent5"/>
        </a:buClr>
        <a:buSzPct val="90000"/>
        <a:buFont typeface="Arial" pitchFamily="34" charset="0"/>
        <a:buChar char="•"/>
        <a:defRPr sz="1800" kern="1200">
          <a:solidFill>
            <a:schemeClr val="tx1"/>
          </a:solidFill>
          <a:latin typeface="+mn-lt"/>
          <a:ea typeface="+mn-ea"/>
          <a:cs typeface="+mn-cs"/>
        </a:defRPr>
      </a:lvl3pPr>
      <a:lvl4pPr marL="1097280" indent="-182880" algn="l" defTabSz="914400" rtl="0" eaLnBrk="1" latinLnBrk="0" hangingPunct="1">
        <a:lnSpc>
          <a:spcPct val="90000"/>
        </a:lnSpc>
        <a:spcBef>
          <a:spcPts val="800"/>
        </a:spcBef>
        <a:buClr>
          <a:schemeClr val="accent5"/>
        </a:buClr>
        <a:buSzPct val="90000"/>
        <a:buFont typeface="Arial" pitchFamily="34" charset="0"/>
        <a:buChar char="•"/>
        <a:defRPr sz="1600" kern="1200">
          <a:solidFill>
            <a:schemeClr val="tx1"/>
          </a:solidFill>
          <a:latin typeface="+mn-lt"/>
          <a:ea typeface="+mn-ea"/>
          <a:cs typeface="+mn-cs"/>
        </a:defRPr>
      </a:lvl4pPr>
      <a:lvl5pPr marL="13258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5pPr>
      <a:lvl6pPr marL="15544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6pPr>
      <a:lvl7pPr marL="17830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7pPr>
      <a:lvl8pPr marL="20116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8pPr>
      <a:lvl9pPr marL="22402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urban-science.blogspot.com/2009/09/pollinators-make-world-go-round.html"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digitalatlasofancientlife.org/learn/embryophytes/life_cycle/"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researchgate.net/figure/The-process-of-megasporogenesis-423-Modes-and-mechanisms-of-pollination-4231_fig1_327237811"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vedantu.com/question-answer/an-orthotropous-ovule-is-one-in-which-micropyle-class-12-biology-cbse-5f67feb5a482b36e5e6c87ae" TargetMode="External"/><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hyperlink" Target="https://idtools.org/id/fnw/glossary.php" TargetMode="Externa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hyperlink" Target="https://www.cleariitmedical.com/2019/06/biology-notes-sexual-reproduction-in-flowering-plants.html"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hyperlink" Target="https://www.sarthaks.com/189818/which-one-of-the-following-represents-an-ovule-where-the-embryo-sac-becomes-horse" TargetMode="External"/><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hyperlink" Target="https://www.cleariitmedical.com/2019/06/biology-notes-sexual-reproduction-in-flowering-plants.html" TargetMode="Externa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hyperlink" Target="https://edurev.in/studytube/Megasporogenesis-and-Female-Gamete-Formation/828c07c6-905e-48df-b23e-d602695e81de_t"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link.springer.com/10.1007/s10265-007-0085-0" TargetMode="External"/><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deviantart.com/kmygraphic/art/ThankYou-607790933" TargetMode="External"/><Relationship Id="rId2" Type="http://schemas.openxmlformats.org/officeDocument/2006/relationships/image" Target="../media/image21.ymEjDbnNweKzOpfxhZUA1"/><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2207" y="685799"/>
            <a:ext cx="11707586" cy="2494700"/>
          </a:xfrm>
        </p:spPr>
        <p:txBody>
          <a:bodyPr>
            <a:normAutofit fontScale="90000"/>
          </a:bodyPr>
          <a:lstStyle/>
          <a:p>
            <a:pPr algn="ctr"/>
            <a:r>
              <a:rPr lang="en-US" sz="8800" b="1" dirty="0">
                <a:solidFill>
                  <a:srgbClr val="002060"/>
                </a:solidFill>
                <a:latin typeface="Algerian" panose="04020705040A02060702" pitchFamily="82" charset="0"/>
              </a:rPr>
              <a:t>Unit – 6</a:t>
            </a:r>
            <a:br>
              <a:rPr lang="en-US" sz="8800" dirty="0">
                <a:solidFill>
                  <a:srgbClr val="FF0000"/>
                </a:solidFill>
                <a:latin typeface="Algerian" panose="04020705040A02060702" pitchFamily="82" charset="0"/>
              </a:rPr>
            </a:br>
            <a:r>
              <a:rPr lang="en-US" sz="6700" u="sng" dirty="0">
                <a:solidFill>
                  <a:srgbClr val="FF0000"/>
                </a:solidFill>
              </a:rPr>
              <a:t>…</a:t>
            </a:r>
            <a:r>
              <a:rPr lang="en-US" sz="6700" u="sng" dirty="0">
                <a:solidFill>
                  <a:srgbClr val="FF0000"/>
                </a:solidFill>
                <a:latin typeface="Forte" panose="03060902040502070203" pitchFamily="66" charset="0"/>
              </a:rPr>
              <a:t>Structural Organization Of Flower…</a:t>
            </a:r>
            <a:endParaRPr lang="en-US" u="sng" dirty="0">
              <a:solidFill>
                <a:srgbClr val="FF0000"/>
              </a:solidFill>
              <a:latin typeface="Forte" panose="03060902040502070203" pitchFamily="66" charset="0"/>
            </a:endParaRPr>
          </a:p>
        </p:txBody>
      </p:sp>
      <p:sp>
        <p:nvSpPr>
          <p:cNvPr id="3" name="Subtitle 2"/>
          <p:cNvSpPr>
            <a:spLocks noGrp="1"/>
          </p:cNvSpPr>
          <p:nvPr>
            <p:ph type="subTitle" idx="1"/>
          </p:nvPr>
        </p:nvSpPr>
        <p:spPr>
          <a:xfrm>
            <a:off x="8175172" y="5524501"/>
            <a:ext cx="4016828" cy="1153886"/>
          </a:xfrm>
        </p:spPr>
        <p:txBody>
          <a:bodyPr>
            <a:normAutofit/>
          </a:bodyPr>
          <a:lstStyle/>
          <a:p>
            <a:r>
              <a:rPr lang="en-US" sz="4800" b="1" u="sng" dirty="0">
                <a:solidFill>
                  <a:srgbClr val="00B0F0"/>
                </a:solidFill>
              </a:rPr>
              <a:t>BSc. 2</a:t>
            </a:r>
            <a:r>
              <a:rPr lang="en-US" sz="4800" b="1" u="sng" baseline="30000" dirty="0">
                <a:solidFill>
                  <a:srgbClr val="00B0F0"/>
                </a:solidFill>
              </a:rPr>
              <a:t>nd</a:t>
            </a:r>
            <a:r>
              <a:rPr lang="en-US" sz="4800" b="1" u="sng" dirty="0">
                <a:solidFill>
                  <a:srgbClr val="00B0F0"/>
                </a:solidFill>
              </a:rPr>
              <a:t> year</a:t>
            </a:r>
          </a:p>
        </p:txBody>
      </p:sp>
    </p:spTree>
    <p:extLst>
      <p:ext uri="{BB962C8B-B14F-4D97-AF65-F5344CB8AC3E}">
        <p14:creationId xmlns:p14="http://schemas.microsoft.com/office/powerpoint/2010/main" val="23701107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2B54C-3A1A-4C07-A15B-C557458FFB1D}"/>
              </a:ext>
            </a:extLst>
          </p:cNvPr>
          <p:cNvSpPr>
            <a:spLocks noGrp="1"/>
          </p:cNvSpPr>
          <p:nvPr>
            <p:ph type="title"/>
          </p:nvPr>
        </p:nvSpPr>
        <p:spPr>
          <a:xfrm>
            <a:off x="342900" y="163287"/>
            <a:ext cx="11544300" cy="2171700"/>
          </a:xfrm>
        </p:spPr>
        <p:txBody>
          <a:bodyPr>
            <a:normAutofit fontScale="90000"/>
          </a:bodyPr>
          <a:lstStyle/>
          <a:p>
            <a:r>
              <a:rPr lang="en-IN" sz="6700" dirty="0">
                <a:solidFill>
                  <a:srgbClr val="FF0000"/>
                </a:solidFill>
                <a:latin typeface="Algerian" panose="04020705040A02060702" pitchFamily="82" charset="0"/>
              </a:rPr>
              <a:t>F</a:t>
            </a:r>
            <a:r>
              <a:rPr lang="en-IN" sz="6700" dirty="0">
                <a:solidFill>
                  <a:srgbClr val="0070C0"/>
                </a:solidFill>
                <a:latin typeface="Algerian" panose="04020705040A02060702" pitchFamily="82" charset="0"/>
              </a:rPr>
              <a:t>l</a:t>
            </a:r>
            <a:r>
              <a:rPr lang="en-IN" sz="6700" dirty="0">
                <a:solidFill>
                  <a:schemeClr val="accent5">
                    <a:lumMod val="75000"/>
                  </a:schemeClr>
                </a:solidFill>
                <a:latin typeface="Algerian" panose="04020705040A02060702" pitchFamily="82" charset="0"/>
              </a:rPr>
              <a:t>o</a:t>
            </a:r>
            <a:r>
              <a:rPr lang="en-IN" sz="6700" dirty="0">
                <a:solidFill>
                  <a:srgbClr val="00B050"/>
                </a:solidFill>
                <a:latin typeface="Algerian" panose="04020705040A02060702" pitchFamily="82" charset="0"/>
              </a:rPr>
              <a:t>w</a:t>
            </a:r>
            <a:r>
              <a:rPr lang="en-IN" sz="6700" dirty="0">
                <a:solidFill>
                  <a:srgbClr val="FFC000"/>
                </a:solidFill>
                <a:latin typeface="Algerian" panose="04020705040A02060702" pitchFamily="82" charset="0"/>
              </a:rPr>
              <a:t>e</a:t>
            </a:r>
            <a:r>
              <a:rPr lang="en-IN" sz="6700" dirty="0">
                <a:latin typeface="Algerian" panose="04020705040A02060702" pitchFamily="82" charset="0"/>
              </a:rPr>
              <a:t>r.....</a:t>
            </a:r>
            <a:br>
              <a:rPr lang="en-IN" dirty="0"/>
            </a:br>
            <a:r>
              <a:rPr lang="en-IN" dirty="0"/>
              <a:t> </a:t>
            </a:r>
            <a:r>
              <a:rPr lang="en-IN" sz="3200" dirty="0"/>
              <a:t>It is a highly condensed and modified reproductive shoot that develops from a bud.</a:t>
            </a:r>
            <a:br>
              <a:rPr lang="en-IN" dirty="0"/>
            </a:br>
            <a:endParaRPr lang="en-IN" dirty="0"/>
          </a:p>
        </p:txBody>
      </p:sp>
      <p:sp>
        <p:nvSpPr>
          <p:cNvPr id="3" name="Content Placeholder 2">
            <a:extLst>
              <a:ext uri="{FF2B5EF4-FFF2-40B4-BE49-F238E27FC236}">
                <a16:creationId xmlns:a16="http://schemas.microsoft.com/office/drawing/2014/main" id="{F07902FE-5D5C-4CCF-9CA6-BABF618865A0}"/>
              </a:ext>
            </a:extLst>
          </p:cNvPr>
          <p:cNvSpPr>
            <a:spLocks noGrp="1"/>
          </p:cNvSpPr>
          <p:nvPr>
            <p:ph idx="1"/>
          </p:nvPr>
        </p:nvSpPr>
        <p:spPr>
          <a:xfrm>
            <a:off x="304800" y="2156460"/>
            <a:ext cx="7086600" cy="4733108"/>
          </a:xfrm>
        </p:spPr>
        <p:txBody>
          <a:bodyPr>
            <a:normAutofit lnSpcReduction="10000"/>
          </a:bodyPr>
          <a:lstStyle/>
          <a:p>
            <a:pPr algn="just">
              <a:buFont typeface="Wingdings" panose="05000000000000000000" pitchFamily="2" charset="2"/>
              <a:buChar char="v"/>
            </a:pPr>
            <a:r>
              <a:rPr lang="en-US" sz="3200" dirty="0">
                <a:solidFill>
                  <a:srgbClr val="000000"/>
                </a:solidFill>
                <a:latin typeface="ProximaNova"/>
              </a:rPr>
              <a:t>  </a:t>
            </a:r>
            <a:r>
              <a:rPr lang="en-US" sz="3200" dirty="0">
                <a:solidFill>
                  <a:srgbClr val="FF0000"/>
                </a:solidFill>
                <a:latin typeface="Forte" panose="03060902040502070203" pitchFamily="66" charset="0"/>
              </a:rPr>
              <a:t>Flower – a modified shoot……</a:t>
            </a:r>
          </a:p>
          <a:p>
            <a:pPr marL="0" indent="0" algn="just">
              <a:buNone/>
            </a:pPr>
            <a:r>
              <a:rPr lang="en-US" b="0" i="0" dirty="0">
                <a:solidFill>
                  <a:srgbClr val="0070C0"/>
                </a:solidFill>
                <a:effectLst/>
                <a:latin typeface="ProximaNova"/>
              </a:rPr>
              <a:t>A flower is defined as a modified shoot because it is a specialized structure developed to reproduce seeds. The function of the shoot is the transfer of water and nutrients. To perform the function of the reproduction, the shoots gets modified into flowers. The sepals and petals in flowers are considered as modified leaves. The shoot nature of a flower can be proved by citing the following major examples from the plant kingdom:-</a:t>
            </a:r>
          </a:p>
          <a:p>
            <a:pPr marL="457200" indent="-457200" algn="just">
              <a:buFont typeface="+mj-lt"/>
              <a:buAutoNum type="arabicPeriod"/>
            </a:pPr>
            <a:r>
              <a:rPr lang="en-US" dirty="0">
                <a:solidFill>
                  <a:srgbClr val="0070C0"/>
                </a:solidFill>
                <a:latin typeface="ProximaNova"/>
              </a:rPr>
              <a:t>Homology between the floral and vegetative bud.</a:t>
            </a:r>
          </a:p>
          <a:p>
            <a:pPr marL="457200" indent="-457200" algn="just">
              <a:buFont typeface="+mj-lt"/>
              <a:buAutoNum type="arabicPeriod"/>
            </a:pPr>
            <a:r>
              <a:rPr lang="en-US" dirty="0">
                <a:solidFill>
                  <a:srgbClr val="0070C0"/>
                </a:solidFill>
                <a:latin typeface="ProximaNova"/>
              </a:rPr>
              <a:t>Shoot nature of the receptacle.</a:t>
            </a:r>
          </a:p>
          <a:p>
            <a:pPr marL="457200" indent="-457200" algn="just">
              <a:buFont typeface="+mj-lt"/>
              <a:buAutoNum type="arabicPeriod"/>
            </a:pPr>
            <a:r>
              <a:rPr lang="en-US" dirty="0">
                <a:solidFill>
                  <a:srgbClr val="0070C0"/>
                </a:solidFill>
                <a:latin typeface="ProximaNova"/>
              </a:rPr>
              <a:t>Leaf like nature of the floral component.</a:t>
            </a:r>
          </a:p>
          <a:p>
            <a:pPr marL="0" indent="0" algn="just">
              <a:buNone/>
            </a:pPr>
            <a:endParaRPr lang="en-US" dirty="0">
              <a:solidFill>
                <a:srgbClr val="000000"/>
              </a:solidFill>
              <a:latin typeface="ProximaNova"/>
            </a:endParaRPr>
          </a:p>
          <a:p>
            <a:pPr marL="0" indent="0" algn="just">
              <a:buNone/>
            </a:pPr>
            <a:endParaRPr lang="en-IN" dirty="0"/>
          </a:p>
        </p:txBody>
      </p:sp>
      <p:pic>
        <p:nvPicPr>
          <p:cNvPr id="5" name="Picture 4">
            <a:extLst>
              <a:ext uri="{FF2B5EF4-FFF2-40B4-BE49-F238E27FC236}">
                <a16:creationId xmlns:a16="http://schemas.microsoft.com/office/drawing/2014/main" id="{44896260-0690-4085-851F-3907A4DCAC0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0800000" flipH="1" flipV="1">
            <a:off x="7429500" y="1469571"/>
            <a:ext cx="4762500" cy="54199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220998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fade">
                                      <p:cBhvr>
                                        <p:cTn id="33" dur="1000"/>
                                        <p:tgtEl>
                                          <p:spTgt spid="3">
                                            <p:txEl>
                                              <p:pRg st="1" end="1"/>
                                            </p:txEl>
                                          </p:spTgt>
                                        </p:tgtEl>
                                      </p:cBhvr>
                                    </p:animEffect>
                                    <p:anim calcmode="lin" valueType="num">
                                      <p:cBhvr>
                                        <p:cTn id="3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1" end="1"/>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Effect transition="in" filter="fade">
                                      <p:cBhvr>
                                        <p:cTn id="38" dur="1000"/>
                                        <p:tgtEl>
                                          <p:spTgt spid="3">
                                            <p:txEl>
                                              <p:pRg st="2" end="2"/>
                                            </p:txEl>
                                          </p:spTgt>
                                        </p:tgtEl>
                                      </p:cBhvr>
                                    </p:animEffect>
                                    <p:anim calcmode="lin" valueType="num">
                                      <p:cBhvr>
                                        <p:cTn id="3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2" end="2"/>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1000"/>
                                        <p:tgtEl>
                                          <p:spTgt spid="3">
                                            <p:txEl>
                                              <p:pRg st="3" end="3"/>
                                            </p:txEl>
                                          </p:spTgt>
                                        </p:tgtEl>
                                      </p:cBhvr>
                                    </p:animEffect>
                                    <p:anim calcmode="lin" valueType="num">
                                      <p:cBhvr>
                                        <p:cTn id="4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Effect transition="in" filter="fade">
                                      <p:cBhvr>
                                        <p:cTn id="48" dur="1000"/>
                                        <p:tgtEl>
                                          <p:spTgt spid="3">
                                            <p:txEl>
                                              <p:pRg st="4" end="4"/>
                                            </p:txEl>
                                          </p:spTgt>
                                        </p:tgtEl>
                                      </p:cBhvr>
                                    </p:animEffect>
                                    <p:anim calcmode="lin" valueType="num">
                                      <p:cBhvr>
                                        <p:cTn id="4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ppt_x"/>
                                          </p:val>
                                        </p:tav>
                                        <p:tav tm="100000">
                                          <p:val>
                                            <p:strVal val="#ppt_x"/>
                                          </p:val>
                                        </p:tav>
                                      </p:tavLst>
                                    </p:anim>
                                    <p:anim calcmode="lin" valueType="num">
                                      <p:cBhvr additive="base">
                                        <p:cTn id="5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D6CEB-8B6E-4A4E-ADC8-4EE9E88C0CA3}"/>
              </a:ext>
            </a:extLst>
          </p:cNvPr>
          <p:cNvSpPr>
            <a:spLocks noGrp="1"/>
          </p:cNvSpPr>
          <p:nvPr>
            <p:ph type="title"/>
          </p:nvPr>
        </p:nvSpPr>
        <p:spPr>
          <a:xfrm>
            <a:off x="527958" y="0"/>
            <a:ext cx="10058400" cy="617538"/>
          </a:xfrm>
        </p:spPr>
        <p:txBody>
          <a:bodyPr/>
          <a:lstStyle/>
          <a:p>
            <a:pPr algn="ctr"/>
            <a:r>
              <a:rPr lang="en-IN" b="1" dirty="0">
                <a:solidFill>
                  <a:srgbClr val="7030A0"/>
                </a:solidFill>
                <a:latin typeface="Algerian" panose="04020705040A02060702" pitchFamily="82" charset="0"/>
              </a:rPr>
              <a:t>Parts of a flower </a:t>
            </a:r>
          </a:p>
        </p:txBody>
      </p:sp>
      <p:sp>
        <p:nvSpPr>
          <p:cNvPr id="3" name="Content Placeholder 2">
            <a:extLst>
              <a:ext uri="{FF2B5EF4-FFF2-40B4-BE49-F238E27FC236}">
                <a16:creationId xmlns:a16="http://schemas.microsoft.com/office/drawing/2014/main" id="{DEBD5735-A5AE-4622-8BBA-0A51843E2374}"/>
              </a:ext>
            </a:extLst>
          </p:cNvPr>
          <p:cNvSpPr>
            <a:spLocks noGrp="1"/>
          </p:cNvSpPr>
          <p:nvPr>
            <p:ph idx="1"/>
          </p:nvPr>
        </p:nvSpPr>
        <p:spPr>
          <a:xfrm>
            <a:off x="0" y="679905"/>
            <a:ext cx="12191999" cy="6186319"/>
          </a:xfrm>
        </p:spPr>
        <p:txBody>
          <a:bodyPr>
            <a:noAutofit/>
          </a:bodyPr>
          <a:lstStyle/>
          <a:p>
            <a:pPr algn="just"/>
            <a:r>
              <a:rPr lang="en-US" sz="2200" dirty="0">
                <a:solidFill>
                  <a:srgbClr val="00B0F0"/>
                </a:solidFill>
              </a:rPr>
              <a:t>Flowers are important in making seeds. Flowers can be made up of different parts, but there are some parts that are basic equipment. The main flower parts are …..</a:t>
            </a:r>
          </a:p>
          <a:p>
            <a:pPr algn="just"/>
            <a:r>
              <a:rPr lang="en-IN" sz="2800" b="1" i="1" u="sng" dirty="0">
                <a:solidFill>
                  <a:schemeClr val="accent5">
                    <a:lumMod val="75000"/>
                  </a:schemeClr>
                </a:solidFill>
                <a:effectLst>
                  <a:outerShdw blurRad="38100" dist="38100" dir="2700000" algn="tl">
                    <a:srgbClr val="000000">
                      <a:alpha val="43137"/>
                    </a:srgbClr>
                  </a:outerShdw>
                </a:effectLst>
              </a:rPr>
              <a:t>Calyx</a:t>
            </a:r>
            <a:r>
              <a:rPr lang="en-IN" sz="2200" dirty="0"/>
              <a:t> :- </a:t>
            </a:r>
            <a:r>
              <a:rPr lang="en-IN" sz="2200" dirty="0">
                <a:solidFill>
                  <a:srgbClr val="00B050"/>
                </a:solidFill>
              </a:rPr>
              <a:t>It is the outermost whorl of flower, i.e. usually green ( sepaloid ). Each member of this whorl is called sepal. And collectively these sepals are called a calyx. These may be polysepalous ( free sepals ) or gamosepalous ( fused sepals ). </a:t>
            </a:r>
          </a:p>
          <a:p>
            <a:pPr algn="just"/>
            <a:r>
              <a:rPr lang="en-IN" sz="2800" b="1" i="1" u="sng" dirty="0">
                <a:solidFill>
                  <a:schemeClr val="accent5">
                    <a:lumMod val="75000"/>
                  </a:schemeClr>
                </a:solidFill>
                <a:effectLst>
                  <a:outerShdw blurRad="38100" dist="38100" dir="2700000" algn="tl">
                    <a:srgbClr val="000000">
                      <a:alpha val="43137"/>
                    </a:srgbClr>
                  </a:outerShdw>
                </a:effectLst>
              </a:rPr>
              <a:t>Corolla</a:t>
            </a:r>
            <a:r>
              <a:rPr lang="en-IN" sz="2200" dirty="0"/>
              <a:t> :- </a:t>
            </a:r>
            <a:r>
              <a:rPr lang="en-IN" sz="2200" dirty="0">
                <a:solidFill>
                  <a:srgbClr val="00B0F0"/>
                </a:solidFill>
              </a:rPr>
              <a:t>It is the second whorl of flower and each of its unit members is called petal. while collectively these are called a corolla. These may be polypetalous ( free petals ) or gamopetalous ( fused petals ).</a:t>
            </a:r>
          </a:p>
          <a:p>
            <a:pPr algn="just"/>
            <a:r>
              <a:rPr lang="en-IN" sz="2800" b="1" i="1" u="sng" dirty="0">
                <a:solidFill>
                  <a:schemeClr val="accent5">
                    <a:lumMod val="75000"/>
                  </a:schemeClr>
                </a:solidFill>
                <a:effectLst>
                  <a:outerShdw blurRad="38100" dist="38100" dir="2700000" algn="tl">
                    <a:srgbClr val="000000">
                      <a:alpha val="43137"/>
                    </a:srgbClr>
                  </a:outerShdw>
                </a:effectLst>
              </a:rPr>
              <a:t>Perianth</a:t>
            </a:r>
            <a:r>
              <a:rPr lang="en-IN" sz="2200" dirty="0"/>
              <a:t> :-</a:t>
            </a:r>
            <a:r>
              <a:rPr lang="en-IN" sz="2200" dirty="0">
                <a:solidFill>
                  <a:srgbClr val="00B050"/>
                </a:solidFill>
              </a:rPr>
              <a:t>When there is no distinction between the calyx and corolla, this whorl is perianth.</a:t>
            </a:r>
          </a:p>
          <a:p>
            <a:pPr algn="just"/>
            <a:r>
              <a:rPr lang="en-IN" sz="2800" b="1" i="1" u="sng" dirty="0">
                <a:solidFill>
                  <a:schemeClr val="accent5">
                    <a:lumMod val="75000"/>
                  </a:schemeClr>
                </a:solidFill>
                <a:effectLst>
                  <a:outerShdw blurRad="38100" dist="38100" dir="2700000" algn="tl">
                    <a:srgbClr val="000000">
                      <a:alpha val="43137"/>
                    </a:srgbClr>
                  </a:outerShdw>
                </a:effectLst>
              </a:rPr>
              <a:t>Androecium</a:t>
            </a:r>
            <a:r>
              <a:rPr lang="en-IN" sz="2200" dirty="0"/>
              <a:t> :- </a:t>
            </a:r>
            <a:r>
              <a:rPr lang="en-IN" sz="2200" dirty="0">
                <a:solidFill>
                  <a:srgbClr val="00B0F0"/>
                </a:solidFill>
              </a:rPr>
              <a:t>It is the male part of the flower and constitutes the third whorl of flower and made up of one or more stamens. Each stamen consists of filament, anther and connective. </a:t>
            </a:r>
          </a:p>
          <a:p>
            <a:pPr algn="just"/>
            <a:r>
              <a:rPr lang="en-IN" sz="2800" b="1" i="1" u="sng" dirty="0">
                <a:solidFill>
                  <a:schemeClr val="accent5">
                    <a:lumMod val="75000"/>
                  </a:schemeClr>
                </a:solidFill>
                <a:effectLst>
                  <a:outerShdw blurRad="38100" dist="38100" dir="2700000" algn="tl">
                    <a:srgbClr val="000000">
                      <a:alpha val="43137"/>
                    </a:srgbClr>
                  </a:outerShdw>
                </a:effectLst>
              </a:rPr>
              <a:t>Gynoecium</a:t>
            </a:r>
            <a:r>
              <a:rPr lang="en-IN" sz="2200" dirty="0"/>
              <a:t> </a:t>
            </a:r>
            <a:r>
              <a:rPr lang="en-IN" sz="2200" dirty="0">
                <a:solidFill>
                  <a:srgbClr val="00B050"/>
                </a:solidFill>
              </a:rPr>
              <a:t>:- It is the female part of the flower and is 4</a:t>
            </a:r>
            <a:r>
              <a:rPr lang="en-IN" sz="2200" baseline="30000" dirty="0">
                <a:solidFill>
                  <a:srgbClr val="00B050"/>
                </a:solidFill>
              </a:rPr>
              <a:t>th</a:t>
            </a:r>
            <a:r>
              <a:rPr lang="en-IN" sz="2200" dirty="0">
                <a:solidFill>
                  <a:srgbClr val="00B050"/>
                </a:solidFill>
              </a:rPr>
              <a:t> &amp; 2</a:t>
            </a:r>
            <a:r>
              <a:rPr lang="en-IN" sz="2200" baseline="30000" dirty="0">
                <a:solidFill>
                  <a:srgbClr val="00B050"/>
                </a:solidFill>
              </a:rPr>
              <a:t>nd</a:t>
            </a:r>
            <a:r>
              <a:rPr lang="en-IN" sz="2200" dirty="0">
                <a:solidFill>
                  <a:srgbClr val="00B050"/>
                </a:solidFill>
              </a:rPr>
              <a:t> essential whorl of the flower. It constitutes the ovary, style and stigma. It may be monocarpellary ( only one carpel present ) or polycarpellary ( more than one carpel present )  or apocarpous ( free carpel ) or syncarpous ( fused carpels ). </a:t>
            </a:r>
          </a:p>
        </p:txBody>
      </p:sp>
    </p:spTree>
    <p:extLst>
      <p:ext uri="{BB962C8B-B14F-4D97-AF65-F5344CB8AC3E}">
        <p14:creationId xmlns:p14="http://schemas.microsoft.com/office/powerpoint/2010/main" val="8062920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0"/>
                                        <p:tgtEl>
                                          <p:spTgt spid="3">
                                            <p:txEl>
                                              <p:pRg st="1" end="1"/>
                                            </p:txEl>
                                          </p:spTgt>
                                        </p:tgtEl>
                                      </p:cBhvr>
                                    </p:animEffect>
                                    <p:anim calcmode="lin" valueType="num">
                                      <p:cBhvr>
                                        <p:cTn id="2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fade">
                                      <p:cBhvr>
                                        <p:cTn id="50" dur="1000"/>
                                        <p:tgtEl>
                                          <p:spTgt spid="3">
                                            <p:txEl>
                                              <p:pRg st="5" end="5"/>
                                            </p:txEl>
                                          </p:spTgt>
                                        </p:tgtEl>
                                      </p:cBhvr>
                                    </p:animEffect>
                                    <p:anim calcmode="lin" valueType="num">
                                      <p:cBhvr>
                                        <p:cTn id="5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41547-7D4D-42F1-B590-07227F289351}"/>
              </a:ext>
            </a:extLst>
          </p:cNvPr>
          <p:cNvSpPr>
            <a:spLocks noGrp="1"/>
          </p:cNvSpPr>
          <p:nvPr>
            <p:ph type="title"/>
          </p:nvPr>
        </p:nvSpPr>
        <p:spPr>
          <a:xfrm>
            <a:off x="1066800" y="19275"/>
            <a:ext cx="10058400" cy="633867"/>
          </a:xfrm>
        </p:spPr>
        <p:txBody>
          <a:bodyPr/>
          <a:lstStyle/>
          <a:p>
            <a:r>
              <a:rPr lang="en-IN" b="1" dirty="0">
                <a:solidFill>
                  <a:srgbClr val="7030A0"/>
                </a:solidFill>
                <a:latin typeface="Algerian" panose="04020705040A02060702" pitchFamily="82" charset="0"/>
              </a:rPr>
              <a:t>Microsporangium and male gametophyte </a:t>
            </a:r>
          </a:p>
        </p:txBody>
      </p:sp>
      <p:sp>
        <p:nvSpPr>
          <p:cNvPr id="5" name="Content Placeholder 4">
            <a:extLst>
              <a:ext uri="{FF2B5EF4-FFF2-40B4-BE49-F238E27FC236}">
                <a16:creationId xmlns:a16="http://schemas.microsoft.com/office/drawing/2014/main" id="{2198DF4F-659C-4EC7-9A0D-0D9903099D58}"/>
              </a:ext>
            </a:extLst>
          </p:cNvPr>
          <p:cNvSpPr>
            <a:spLocks noGrp="1"/>
          </p:cNvSpPr>
          <p:nvPr>
            <p:ph idx="1"/>
          </p:nvPr>
        </p:nvSpPr>
        <p:spPr>
          <a:xfrm>
            <a:off x="146957" y="914400"/>
            <a:ext cx="11919857" cy="5891668"/>
          </a:xfrm>
        </p:spPr>
        <p:txBody>
          <a:bodyPr/>
          <a:lstStyle/>
          <a:p>
            <a:pPr algn="just"/>
            <a:r>
              <a:rPr lang="en-IN" dirty="0">
                <a:solidFill>
                  <a:srgbClr val="FF0000"/>
                </a:solidFill>
              </a:rPr>
              <a:t>The stamens ( microsporophyll ) are male reproductive structure, which consists of anther and filament. Each anther is bilobed and tetrasporangiate ( with 4 microsporangia or pollen sacs ). A sterile tissue known as connective separates the two lobes of anther a bilobed anther is bisporangiate but, in some cases, it may be monosporangiate, 8-sporangiate or even multisporangiate. </a:t>
            </a:r>
          </a:p>
          <a:p>
            <a:pPr algn="just"/>
            <a:r>
              <a:rPr lang="en-IN" dirty="0">
                <a:solidFill>
                  <a:srgbClr val="FF0000"/>
                </a:solidFill>
              </a:rPr>
              <a:t>The sporangium that is connected with the production of microspores (pollen grains) eventually development of male gametophyte is known as </a:t>
            </a:r>
            <a:r>
              <a:rPr lang="en-IN" dirty="0" err="1">
                <a:solidFill>
                  <a:srgbClr val="FF0000"/>
                </a:solidFill>
              </a:rPr>
              <a:t>microspoangium</a:t>
            </a:r>
            <a:r>
              <a:rPr lang="en-IN" dirty="0">
                <a:solidFill>
                  <a:srgbClr val="FF0000"/>
                </a:solidFill>
              </a:rPr>
              <a:t>. </a:t>
            </a:r>
          </a:p>
        </p:txBody>
      </p:sp>
      <p:pic>
        <p:nvPicPr>
          <p:cNvPr id="4" name="Picture 3">
            <a:extLst>
              <a:ext uri="{FF2B5EF4-FFF2-40B4-BE49-F238E27FC236}">
                <a16:creationId xmlns:a16="http://schemas.microsoft.com/office/drawing/2014/main" id="{EC8F3877-CC10-4447-BBC5-3B48110971C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0800000" flipH="1" flipV="1">
            <a:off x="522515" y="3706586"/>
            <a:ext cx="11381014" cy="3099482"/>
          </a:xfrm>
          <a:prstGeom prst="rect">
            <a:avLst/>
          </a:prstGeom>
        </p:spPr>
      </p:pic>
    </p:spTree>
    <p:extLst>
      <p:ext uri="{BB962C8B-B14F-4D97-AF65-F5344CB8AC3E}">
        <p14:creationId xmlns:p14="http://schemas.microsoft.com/office/powerpoint/2010/main" val="344466289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additive="base">
                                        <p:cTn id="18"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8F383-FDC3-4268-B107-248DCCA38B0F}"/>
              </a:ext>
            </a:extLst>
          </p:cNvPr>
          <p:cNvSpPr>
            <a:spLocks noGrp="1"/>
          </p:cNvSpPr>
          <p:nvPr>
            <p:ph type="title"/>
          </p:nvPr>
        </p:nvSpPr>
        <p:spPr>
          <a:xfrm>
            <a:off x="1208314" y="6289449"/>
            <a:ext cx="10292443" cy="568551"/>
          </a:xfrm>
        </p:spPr>
        <p:txBody>
          <a:bodyPr>
            <a:normAutofit fontScale="90000"/>
          </a:bodyPr>
          <a:lstStyle/>
          <a:p>
            <a:r>
              <a:rPr lang="en-IN" dirty="0"/>
              <a:t>Structure of fully developed microsporangium in T.S.</a:t>
            </a:r>
          </a:p>
        </p:txBody>
      </p:sp>
      <p:pic>
        <p:nvPicPr>
          <p:cNvPr id="5" name="Picture 4">
            <a:extLst>
              <a:ext uri="{FF2B5EF4-FFF2-40B4-BE49-F238E27FC236}">
                <a16:creationId xmlns:a16="http://schemas.microsoft.com/office/drawing/2014/main" id="{5866FB8D-FE2D-47EF-84F7-C4D08557D95F}"/>
              </a:ext>
            </a:extLst>
          </p:cNvPr>
          <p:cNvPicPr>
            <a:picLocks noChangeAspect="1"/>
          </p:cNvPicPr>
          <p:nvPr/>
        </p:nvPicPr>
        <p:blipFill>
          <a:blip r:embed="rId2"/>
          <a:stretch>
            <a:fillRect/>
          </a:stretch>
        </p:blipFill>
        <p:spPr>
          <a:xfrm>
            <a:off x="6417129" y="0"/>
            <a:ext cx="5774871" cy="6289449"/>
          </a:xfrm>
          <a:prstGeom prst="rect">
            <a:avLst/>
          </a:prstGeom>
        </p:spPr>
      </p:pic>
      <p:pic>
        <p:nvPicPr>
          <p:cNvPr id="6" name="Picture 5">
            <a:extLst>
              <a:ext uri="{FF2B5EF4-FFF2-40B4-BE49-F238E27FC236}">
                <a16:creationId xmlns:a16="http://schemas.microsoft.com/office/drawing/2014/main" id="{2A435A99-4387-49E1-8AB1-3C1835E875C3}"/>
              </a:ext>
            </a:extLst>
          </p:cNvPr>
          <p:cNvPicPr>
            <a:picLocks noChangeAspect="1"/>
          </p:cNvPicPr>
          <p:nvPr/>
        </p:nvPicPr>
        <p:blipFill>
          <a:blip r:embed="rId3"/>
          <a:stretch>
            <a:fillRect/>
          </a:stretch>
        </p:blipFill>
        <p:spPr>
          <a:xfrm rot="16200000">
            <a:off x="-96723" y="96719"/>
            <a:ext cx="6289447" cy="6096001"/>
          </a:xfrm>
          <a:prstGeom prst="rect">
            <a:avLst/>
          </a:prstGeom>
        </p:spPr>
      </p:pic>
    </p:spTree>
    <p:extLst>
      <p:ext uri="{BB962C8B-B14F-4D97-AF65-F5344CB8AC3E}">
        <p14:creationId xmlns:p14="http://schemas.microsoft.com/office/powerpoint/2010/main" val="2956189991"/>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anim calcmode="lin" valueType="num">
                                      <p:cBhvr>
                                        <p:cTn id="18" dur="2000" fill="hold"/>
                                        <p:tgtEl>
                                          <p:spTgt spid="2"/>
                                        </p:tgtEl>
                                        <p:attrNameLst>
                                          <p:attrName>ppt_w</p:attrName>
                                        </p:attrNameLst>
                                      </p:cBhvr>
                                      <p:tavLst>
                                        <p:tav tm="0" fmla="#ppt_w*sin(2.5*pi*$)">
                                          <p:val>
                                            <p:fltVal val="0"/>
                                          </p:val>
                                        </p:tav>
                                        <p:tav tm="100000">
                                          <p:val>
                                            <p:fltVal val="1"/>
                                          </p:val>
                                        </p:tav>
                                      </p:tavLst>
                                    </p:anim>
                                    <p:anim calcmode="lin" valueType="num">
                                      <p:cBhvr>
                                        <p:cTn id="1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2EC58-1FD8-4814-BB9D-C3736141BBC6}"/>
              </a:ext>
            </a:extLst>
          </p:cNvPr>
          <p:cNvSpPr>
            <a:spLocks noGrp="1"/>
          </p:cNvSpPr>
          <p:nvPr>
            <p:ph type="title"/>
          </p:nvPr>
        </p:nvSpPr>
        <p:spPr>
          <a:xfrm>
            <a:off x="3441031" y="100580"/>
            <a:ext cx="5630777" cy="585219"/>
          </a:xfrm>
        </p:spPr>
        <p:txBody>
          <a:bodyPr>
            <a:normAutofit fontScale="90000"/>
          </a:bodyPr>
          <a:lstStyle/>
          <a:p>
            <a:r>
              <a:rPr lang="en-IN" sz="4400" b="1" dirty="0">
                <a:solidFill>
                  <a:srgbClr val="7030A0"/>
                </a:solidFill>
                <a:latin typeface="Algerian" panose="04020705040A02060702" pitchFamily="82" charset="0"/>
              </a:rPr>
              <a:t>Microsporogenesis</a:t>
            </a:r>
            <a:r>
              <a:rPr lang="en-IN" dirty="0"/>
              <a:t> </a:t>
            </a:r>
          </a:p>
        </p:txBody>
      </p:sp>
      <p:sp>
        <p:nvSpPr>
          <p:cNvPr id="3" name="Content Placeholder 2">
            <a:extLst>
              <a:ext uri="{FF2B5EF4-FFF2-40B4-BE49-F238E27FC236}">
                <a16:creationId xmlns:a16="http://schemas.microsoft.com/office/drawing/2014/main" id="{3E76E220-89F2-4CD5-88DA-8F7715E230BF}"/>
              </a:ext>
            </a:extLst>
          </p:cNvPr>
          <p:cNvSpPr>
            <a:spLocks noGrp="1"/>
          </p:cNvSpPr>
          <p:nvPr>
            <p:ph idx="1"/>
          </p:nvPr>
        </p:nvSpPr>
        <p:spPr>
          <a:xfrm>
            <a:off x="0" y="722497"/>
            <a:ext cx="5355770" cy="6135503"/>
          </a:xfrm>
        </p:spPr>
        <p:txBody>
          <a:bodyPr>
            <a:normAutofit/>
          </a:bodyPr>
          <a:lstStyle/>
          <a:p>
            <a:pPr algn="just"/>
            <a:r>
              <a:rPr lang="en-IN" sz="3200" b="1" dirty="0">
                <a:solidFill>
                  <a:srgbClr val="FF0000"/>
                </a:solidFill>
                <a:effectLst>
                  <a:outerShdw blurRad="38100" dist="38100" dir="2700000" algn="tl">
                    <a:srgbClr val="000000">
                      <a:alpha val="43137"/>
                    </a:srgbClr>
                  </a:outerShdw>
                </a:effectLst>
              </a:rPr>
              <a:t>Microsporogenesis</a:t>
            </a:r>
            <a:r>
              <a:rPr lang="en-IN" dirty="0">
                <a:solidFill>
                  <a:srgbClr val="00B050"/>
                </a:solidFill>
              </a:rPr>
              <a:t>:- The formation of microspores inside the microsporangia of flowering plants is called microsporogenesis. A diploid cell in the </a:t>
            </a:r>
            <a:r>
              <a:rPr lang="en-IN" b="1" i="1" dirty="0">
                <a:solidFill>
                  <a:srgbClr val="00B050"/>
                </a:solidFill>
              </a:rPr>
              <a:t>microsporangium</a:t>
            </a:r>
            <a:r>
              <a:rPr lang="en-IN" dirty="0">
                <a:solidFill>
                  <a:srgbClr val="00B050"/>
                </a:solidFill>
              </a:rPr>
              <a:t>, called a microspore mother cell or microsporocyte or pollen mother cell, undergoes meiosis to form four haploid microspores. MMCs undergoes reorganisation of their cytoplasm with higher metabolic activity and synthesis of RNA and proteins. Microspore development is similar up to meiosis-1. each nuclear division may be followed by the cytokinesis in successive type or simultaneous type at the end of meiosis-2.</a:t>
            </a:r>
          </a:p>
        </p:txBody>
      </p:sp>
      <p:pic>
        <p:nvPicPr>
          <p:cNvPr id="5" name="Picture 4">
            <a:extLst>
              <a:ext uri="{FF2B5EF4-FFF2-40B4-BE49-F238E27FC236}">
                <a16:creationId xmlns:a16="http://schemas.microsoft.com/office/drawing/2014/main" id="{C81E085F-CFA1-474F-A6C5-7D4999FA2B9A}"/>
              </a:ext>
            </a:extLst>
          </p:cNvPr>
          <p:cNvPicPr>
            <a:picLocks noChangeAspect="1"/>
          </p:cNvPicPr>
          <p:nvPr/>
        </p:nvPicPr>
        <p:blipFill>
          <a:blip r:embed="rId2"/>
          <a:stretch>
            <a:fillRect/>
          </a:stretch>
        </p:blipFill>
        <p:spPr>
          <a:xfrm>
            <a:off x="5355770" y="722497"/>
            <a:ext cx="6836230" cy="2886117"/>
          </a:xfrm>
          <a:prstGeom prst="rect">
            <a:avLst/>
          </a:prstGeom>
        </p:spPr>
      </p:pic>
      <p:pic>
        <p:nvPicPr>
          <p:cNvPr id="6" name="Picture 5">
            <a:extLst>
              <a:ext uri="{FF2B5EF4-FFF2-40B4-BE49-F238E27FC236}">
                <a16:creationId xmlns:a16="http://schemas.microsoft.com/office/drawing/2014/main" id="{C73C833C-0815-4060-BB29-13204A8919DE}"/>
              </a:ext>
            </a:extLst>
          </p:cNvPr>
          <p:cNvPicPr>
            <a:picLocks noChangeAspect="1"/>
          </p:cNvPicPr>
          <p:nvPr/>
        </p:nvPicPr>
        <p:blipFill>
          <a:blip r:embed="rId3"/>
          <a:stretch>
            <a:fillRect/>
          </a:stretch>
        </p:blipFill>
        <p:spPr>
          <a:xfrm>
            <a:off x="5355770" y="3790248"/>
            <a:ext cx="6836230" cy="3067752"/>
          </a:xfrm>
          <a:prstGeom prst="rect">
            <a:avLst/>
          </a:prstGeom>
        </p:spPr>
      </p:pic>
    </p:spTree>
    <p:extLst>
      <p:ext uri="{BB962C8B-B14F-4D97-AF65-F5344CB8AC3E}">
        <p14:creationId xmlns:p14="http://schemas.microsoft.com/office/powerpoint/2010/main" val="38642164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80">
                                          <p:stCondLst>
                                            <p:cond delay="0"/>
                                          </p:stCondLst>
                                        </p:cTn>
                                        <p:tgtEl>
                                          <p:spTgt spid="5"/>
                                        </p:tgtEl>
                                      </p:cBhvr>
                                    </p:animEffect>
                                    <p:anim calcmode="lin" valueType="num">
                                      <p:cBhvr>
                                        <p:cTn id="19"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4" dur="26">
                                          <p:stCondLst>
                                            <p:cond delay="650"/>
                                          </p:stCondLst>
                                        </p:cTn>
                                        <p:tgtEl>
                                          <p:spTgt spid="5"/>
                                        </p:tgtEl>
                                      </p:cBhvr>
                                      <p:to x="100000" y="60000"/>
                                    </p:animScale>
                                    <p:animScale>
                                      <p:cBhvr>
                                        <p:cTn id="25" dur="166" decel="50000">
                                          <p:stCondLst>
                                            <p:cond delay="676"/>
                                          </p:stCondLst>
                                        </p:cTn>
                                        <p:tgtEl>
                                          <p:spTgt spid="5"/>
                                        </p:tgtEl>
                                      </p:cBhvr>
                                      <p:to x="100000" y="100000"/>
                                    </p:animScale>
                                    <p:animScale>
                                      <p:cBhvr>
                                        <p:cTn id="26" dur="26">
                                          <p:stCondLst>
                                            <p:cond delay="1312"/>
                                          </p:stCondLst>
                                        </p:cTn>
                                        <p:tgtEl>
                                          <p:spTgt spid="5"/>
                                        </p:tgtEl>
                                      </p:cBhvr>
                                      <p:to x="100000" y="80000"/>
                                    </p:animScale>
                                    <p:animScale>
                                      <p:cBhvr>
                                        <p:cTn id="27" dur="166" decel="50000">
                                          <p:stCondLst>
                                            <p:cond delay="1338"/>
                                          </p:stCondLst>
                                        </p:cTn>
                                        <p:tgtEl>
                                          <p:spTgt spid="5"/>
                                        </p:tgtEl>
                                      </p:cBhvr>
                                      <p:to x="100000" y="100000"/>
                                    </p:animScale>
                                    <p:animScale>
                                      <p:cBhvr>
                                        <p:cTn id="28" dur="26">
                                          <p:stCondLst>
                                            <p:cond delay="1642"/>
                                          </p:stCondLst>
                                        </p:cTn>
                                        <p:tgtEl>
                                          <p:spTgt spid="5"/>
                                        </p:tgtEl>
                                      </p:cBhvr>
                                      <p:to x="100000" y="90000"/>
                                    </p:animScale>
                                    <p:animScale>
                                      <p:cBhvr>
                                        <p:cTn id="29" dur="166" decel="50000">
                                          <p:stCondLst>
                                            <p:cond delay="1668"/>
                                          </p:stCondLst>
                                        </p:cTn>
                                        <p:tgtEl>
                                          <p:spTgt spid="5"/>
                                        </p:tgtEl>
                                      </p:cBhvr>
                                      <p:to x="100000" y="100000"/>
                                    </p:animScale>
                                    <p:animScale>
                                      <p:cBhvr>
                                        <p:cTn id="30" dur="26">
                                          <p:stCondLst>
                                            <p:cond delay="1808"/>
                                          </p:stCondLst>
                                        </p:cTn>
                                        <p:tgtEl>
                                          <p:spTgt spid="5"/>
                                        </p:tgtEl>
                                      </p:cBhvr>
                                      <p:to x="100000" y="95000"/>
                                    </p:animScale>
                                    <p:animScale>
                                      <p:cBhvr>
                                        <p:cTn id="31" dur="166" decel="50000">
                                          <p:stCondLst>
                                            <p:cond delay="1834"/>
                                          </p:stCondLst>
                                        </p:cTn>
                                        <p:tgtEl>
                                          <p:spTgt spid="5"/>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80">
                                          <p:stCondLst>
                                            <p:cond delay="0"/>
                                          </p:stCondLst>
                                        </p:cTn>
                                        <p:tgtEl>
                                          <p:spTgt spid="6"/>
                                        </p:tgtEl>
                                      </p:cBhvr>
                                    </p:animEffect>
                                    <p:anim calcmode="lin" valueType="num">
                                      <p:cBhvr>
                                        <p:cTn id="3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2" dur="26">
                                          <p:stCondLst>
                                            <p:cond delay="650"/>
                                          </p:stCondLst>
                                        </p:cTn>
                                        <p:tgtEl>
                                          <p:spTgt spid="6"/>
                                        </p:tgtEl>
                                      </p:cBhvr>
                                      <p:to x="100000" y="60000"/>
                                    </p:animScale>
                                    <p:animScale>
                                      <p:cBhvr>
                                        <p:cTn id="43" dur="166" decel="50000">
                                          <p:stCondLst>
                                            <p:cond delay="676"/>
                                          </p:stCondLst>
                                        </p:cTn>
                                        <p:tgtEl>
                                          <p:spTgt spid="6"/>
                                        </p:tgtEl>
                                      </p:cBhvr>
                                      <p:to x="100000" y="100000"/>
                                    </p:animScale>
                                    <p:animScale>
                                      <p:cBhvr>
                                        <p:cTn id="44" dur="26">
                                          <p:stCondLst>
                                            <p:cond delay="1312"/>
                                          </p:stCondLst>
                                        </p:cTn>
                                        <p:tgtEl>
                                          <p:spTgt spid="6"/>
                                        </p:tgtEl>
                                      </p:cBhvr>
                                      <p:to x="100000" y="80000"/>
                                    </p:animScale>
                                    <p:animScale>
                                      <p:cBhvr>
                                        <p:cTn id="45" dur="166" decel="50000">
                                          <p:stCondLst>
                                            <p:cond delay="1338"/>
                                          </p:stCondLst>
                                        </p:cTn>
                                        <p:tgtEl>
                                          <p:spTgt spid="6"/>
                                        </p:tgtEl>
                                      </p:cBhvr>
                                      <p:to x="100000" y="100000"/>
                                    </p:animScale>
                                    <p:animScale>
                                      <p:cBhvr>
                                        <p:cTn id="46" dur="26">
                                          <p:stCondLst>
                                            <p:cond delay="1642"/>
                                          </p:stCondLst>
                                        </p:cTn>
                                        <p:tgtEl>
                                          <p:spTgt spid="6"/>
                                        </p:tgtEl>
                                      </p:cBhvr>
                                      <p:to x="100000" y="90000"/>
                                    </p:animScale>
                                    <p:animScale>
                                      <p:cBhvr>
                                        <p:cTn id="47" dur="166" decel="50000">
                                          <p:stCondLst>
                                            <p:cond delay="1668"/>
                                          </p:stCondLst>
                                        </p:cTn>
                                        <p:tgtEl>
                                          <p:spTgt spid="6"/>
                                        </p:tgtEl>
                                      </p:cBhvr>
                                      <p:to x="100000" y="100000"/>
                                    </p:animScale>
                                    <p:animScale>
                                      <p:cBhvr>
                                        <p:cTn id="48" dur="26">
                                          <p:stCondLst>
                                            <p:cond delay="1808"/>
                                          </p:stCondLst>
                                        </p:cTn>
                                        <p:tgtEl>
                                          <p:spTgt spid="6"/>
                                        </p:tgtEl>
                                      </p:cBhvr>
                                      <p:to x="100000" y="95000"/>
                                    </p:animScale>
                                    <p:animScale>
                                      <p:cBhvr>
                                        <p:cTn id="49"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A5ABC-BE04-46C8-8931-9C1AF70F9B1D}"/>
              </a:ext>
            </a:extLst>
          </p:cNvPr>
          <p:cNvSpPr>
            <a:spLocks noGrp="1"/>
          </p:cNvSpPr>
          <p:nvPr>
            <p:ph type="title"/>
          </p:nvPr>
        </p:nvSpPr>
        <p:spPr>
          <a:xfrm>
            <a:off x="3118470" y="0"/>
            <a:ext cx="5582652" cy="713556"/>
          </a:xfrm>
        </p:spPr>
        <p:txBody>
          <a:bodyPr>
            <a:normAutofit fontScale="90000"/>
          </a:bodyPr>
          <a:lstStyle/>
          <a:p>
            <a:r>
              <a:rPr lang="en-IN" sz="4400" b="1" dirty="0">
                <a:solidFill>
                  <a:srgbClr val="7030A0"/>
                </a:solidFill>
                <a:latin typeface="Algerian" panose="04020705040A02060702" pitchFamily="82" charset="0"/>
              </a:rPr>
              <a:t>Megasporogenesis</a:t>
            </a:r>
            <a:r>
              <a:rPr lang="en-IN" dirty="0"/>
              <a:t>  </a:t>
            </a:r>
          </a:p>
        </p:txBody>
      </p:sp>
      <p:sp>
        <p:nvSpPr>
          <p:cNvPr id="3" name="Content Placeholder 2">
            <a:extLst>
              <a:ext uri="{FF2B5EF4-FFF2-40B4-BE49-F238E27FC236}">
                <a16:creationId xmlns:a16="http://schemas.microsoft.com/office/drawing/2014/main" id="{95C80DF3-33CD-4E8C-A818-4E2409776731}"/>
              </a:ext>
            </a:extLst>
          </p:cNvPr>
          <p:cNvSpPr>
            <a:spLocks noGrp="1"/>
          </p:cNvSpPr>
          <p:nvPr>
            <p:ph idx="1"/>
          </p:nvPr>
        </p:nvSpPr>
        <p:spPr>
          <a:xfrm>
            <a:off x="0" y="966535"/>
            <a:ext cx="5582652" cy="5891465"/>
          </a:xfrm>
        </p:spPr>
        <p:txBody>
          <a:bodyPr>
            <a:normAutofit fontScale="92500"/>
          </a:bodyPr>
          <a:lstStyle/>
          <a:p>
            <a:pPr algn="just"/>
            <a:r>
              <a:rPr lang="en-IN" sz="2800" b="1" dirty="0">
                <a:solidFill>
                  <a:srgbClr val="FF0000"/>
                </a:solidFill>
                <a:effectLst>
                  <a:outerShdw blurRad="38100" dist="38100" dir="2700000" algn="tl">
                    <a:srgbClr val="000000">
                      <a:alpha val="43137"/>
                    </a:srgbClr>
                  </a:outerShdw>
                </a:effectLst>
              </a:rPr>
              <a:t>Megasporangium</a:t>
            </a:r>
            <a:r>
              <a:rPr lang="en-IN" dirty="0"/>
              <a:t> </a:t>
            </a:r>
            <a:r>
              <a:rPr lang="en-IN" dirty="0">
                <a:solidFill>
                  <a:srgbClr val="00B050"/>
                </a:solidFill>
              </a:rPr>
              <a:t>:- </a:t>
            </a:r>
            <a:r>
              <a:rPr lang="en-US" dirty="0">
                <a:solidFill>
                  <a:srgbClr val="00B050"/>
                </a:solidFill>
              </a:rPr>
              <a:t>Megasporangium is the structure of a plant body which contains female reproductive organ . It can be called ovule . It consists of nucellus and integument . The ovule can be formed in different size and shape .</a:t>
            </a:r>
          </a:p>
          <a:p>
            <a:pPr algn="just"/>
            <a:r>
              <a:rPr lang="en-US" sz="2600" b="1" dirty="0">
                <a:solidFill>
                  <a:srgbClr val="FF0000"/>
                </a:solidFill>
                <a:effectLst>
                  <a:outerShdw blurRad="38100" dist="38100" dir="2700000" algn="tl">
                    <a:srgbClr val="000000">
                      <a:alpha val="43137"/>
                    </a:srgbClr>
                  </a:outerShdw>
                </a:effectLst>
              </a:rPr>
              <a:t>Megasporogenesis</a:t>
            </a:r>
            <a:r>
              <a:rPr lang="en-US" dirty="0"/>
              <a:t> :- </a:t>
            </a:r>
            <a:r>
              <a:rPr lang="en-US" dirty="0">
                <a:solidFill>
                  <a:srgbClr val="00B0F0"/>
                </a:solidFill>
              </a:rPr>
              <a:t>Megasporogenesis refers to the development of megaspores from the megasporocyte, the cell that undergoes meiosis. Meiosis of the megasporocyte nucleus results in the formation of four haploid megaspore nuclei. Or  in other words, we can say that, it is the process of formation of haploid megaspores from the megaspore mother cell . The megaspore tetrads may be linear, T- shaped or decussate type.  </a:t>
            </a:r>
          </a:p>
        </p:txBody>
      </p:sp>
      <p:pic>
        <p:nvPicPr>
          <p:cNvPr id="8" name="Picture 7">
            <a:extLst>
              <a:ext uri="{FF2B5EF4-FFF2-40B4-BE49-F238E27FC236}">
                <a16:creationId xmlns:a16="http://schemas.microsoft.com/office/drawing/2014/main" id="{65B49B87-EC40-479D-A498-82C496CFB18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715000" y="713556"/>
            <a:ext cx="6477000" cy="6144444"/>
          </a:xfrm>
          <a:prstGeom prst="rect">
            <a:avLst/>
          </a:prstGeom>
        </p:spPr>
      </p:pic>
    </p:spTree>
    <p:extLst>
      <p:ext uri="{BB962C8B-B14F-4D97-AF65-F5344CB8AC3E}">
        <p14:creationId xmlns:p14="http://schemas.microsoft.com/office/powerpoint/2010/main" val="178309888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heel(1)">
                                      <p:cBhvr>
                                        <p:cTn id="2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486BE-997C-41C5-BE7A-E013AFCD2346}"/>
              </a:ext>
            </a:extLst>
          </p:cNvPr>
          <p:cNvSpPr>
            <a:spLocks noGrp="1"/>
          </p:cNvSpPr>
          <p:nvPr>
            <p:ph type="title"/>
          </p:nvPr>
        </p:nvSpPr>
        <p:spPr>
          <a:xfrm>
            <a:off x="3585411" y="0"/>
            <a:ext cx="5672889" cy="737936"/>
          </a:xfrm>
        </p:spPr>
        <p:txBody>
          <a:bodyPr>
            <a:normAutofit/>
          </a:bodyPr>
          <a:lstStyle/>
          <a:p>
            <a:r>
              <a:rPr lang="en-IN" sz="4000" b="1" dirty="0">
                <a:solidFill>
                  <a:srgbClr val="C00000"/>
                </a:solidFill>
                <a:effectLst>
                  <a:outerShdw blurRad="38100" dist="38100" dir="2700000" algn="tl">
                    <a:srgbClr val="000000">
                      <a:alpha val="43137"/>
                    </a:srgbClr>
                  </a:outerShdw>
                </a:effectLst>
                <a:latin typeface="Algerian" panose="04020705040A02060702" pitchFamily="82" charset="0"/>
              </a:rPr>
              <a:t>Ovule</a:t>
            </a:r>
            <a:r>
              <a:rPr lang="en-IN" sz="4000" b="1" dirty="0">
                <a:effectLst>
                  <a:outerShdw blurRad="38100" dist="38100" dir="2700000" algn="tl">
                    <a:srgbClr val="000000">
                      <a:alpha val="43137"/>
                    </a:srgbClr>
                  </a:outerShdw>
                </a:effectLst>
                <a:latin typeface="Algerian" panose="04020705040A02060702" pitchFamily="82" charset="0"/>
              </a:rPr>
              <a:t> </a:t>
            </a:r>
            <a:r>
              <a:rPr lang="en-IN" sz="4000" b="1" dirty="0">
                <a:solidFill>
                  <a:srgbClr val="C00000"/>
                </a:solidFill>
                <a:effectLst>
                  <a:outerShdw blurRad="38100" dist="38100" dir="2700000" algn="tl">
                    <a:srgbClr val="000000">
                      <a:alpha val="43137"/>
                    </a:srgbClr>
                  </a:outerShdw>
                </a:effectLst>
                <a:latin typeface="Algerian" panose="04020705040A02060702" pitchFamily="82" charset="0"/>
              </a:rPr>
              <a:t>development</a:t>
            </a:r>
            <a:r>
              <a:rPr lang="en-IN" sz="4000" b="1" dirty="0">
                <a:effectLst>
                  <a:outerShdw blurRad="38100" dist="38100" dir="2700000" algn="tl">
                    <a:srgbClr val="000000">
                      <a:alpha val="43137"/>
                    </a:srgbClr>
                  </a:outerShdw>
                </a:effectLst>
                <a:latin typeface="Algerian" panose="04020705040A02060702" pitchFamily="82" charset="0"/>
              </a:rPr>
              <a:t> </a:t>
            </a:r>
          </a:p>
        </p:txBody>
      </p:sp>
      <p:sp>
        <p:nvSpPr>
          <p:cNvPr id="3" name="Content Placeholder 2">
            <a:extLst>
              <a:ext uri="{FF2B5EF4-FFF2-40B4-BE49-F238E27FC236}">
                <a16:creationId xmlns:a16="http://schemas.microsoft.com/office/drawing/2014/main" id="{7F6C9C32-4C15-472E-BE40-B82B6143CC3A}"/>
              </a:ext>
            </a:extLst>
          </p:cNvPr>
          <p:cNvSpPr>
            <a:spLocks noGrp="1"/>
          </p:cNvSpPr>
          <p:nvPr>
            <p:ph idx="1"/>
          </p:nvPr>
        </p:nvSpPr>
        <p:spPr>
          <a:xfrm>
            <a:off x="0" y="737936"/>
            <a:ext cx="12191999" cy="5983705"/>
          </a:xfrm>
        </p:spPr>
        <p:txBody>
          <a:bodyPr>
            <a:normAutofit fontScale="77500" lnSpcReduction="20000"/>
          </a:bodyPr>
          <a:lstStyle/>
          <a:p>
            <a:pPr algn="just"/>
            <a:r>
              <a:rPr lang="en-IN" sz="3300" b="1" dirty="0">
                <a:solidFill>
                  <a:srgbClr val="002060"/>
                </a:solidFill>
                <a:latin typeface="Arial Rounded MT Bold" panose="020F0704030504030204" pitchFamily="34" charset="0"/>
              </a:rPr>
              <a:t>Ovule</a:t>
            </a:r>
            <a:r>
              <a:rPr lang="en-IN" dirty="0"/>
              <a:t> :- </a:t>
            </a:r>
            <a:r>
              <a:rPr lang="en-US" sz="2800" dirty="0">
                <a:solidFill>
                  <a:srgbClr val="00B050"/>
                </a:solidFill>
              </a:rPr>
              <a:t>The ovule is the organ that forms the seeds of flowering plants. It is born in the ovary of the flower and consists of nucellus protected by integuments, precursors of embryo/endosperm, and seed coat, respectively. Ovule development starts on the surface of a special structure known as placenta present inside the ovary</a:t>
            </a:r>
            <a:r>
              <a:rPr lang="en-IN" sz="2800" dirty="0">
                <a:solidFill>
                  <a:srgbClr val="00B050"/>
                </a:solidFill>
              </a:rPr>
              <a:t>.</a:t>
            </a:r>
          </a:p>
          <a:p>
            <a:pPr algn="just"/>
            <a:r>
              <a:rPr lang="en-IN" sz="3800" b="1" dirty="0">
                <a:solidFill>
                  <a:srgbClr val="002060"/>
                </a:solidFill>
                <a:latin typeface="Arial Rounded MT Bold" panose="020F0704030504030204" pitchFamily="34" charset="0"/>
              </a:rPr>
              <a:t>Parts of an ovule </a:t>
            </a:r>
            <a:r>
              <a:rPr lang="en-IN" sz="2600" dirty="0">
                <a:solidFill>
                  <a:srgbClr val="0070C0"/>
                </a:solidFill>
              </a:rPr>
              <a:t>:- </a:t>
            </a:r>
            <a:r>
              <a:rPr lang="en-IN" sz="2800" dirty="0">
                <a:solidFill>
                  <a:srgbClr val="0070C0"/>
                </a:solidFill>
              </a:rPr>
              <a:t>The ovule consists of the various parts as discussed below :-</a:t>
            </a:r>
          </a:p>
          <a:p>
            <a:pPr algn="just"/>
            <a:r>
              <a:rPr lang="en-IN" sz="2800" b="1" i="1" u="sng" dirty="0">
                <a:solidFill>
                  <a:srgbClr val="FF0000"/>
                </a:solidFill>
              </a:rPr>
              <a:t>Integument</a:t>
            </a:r>
            <a:r>
              <a:rPr lang="en-IN" sz="2800" dirty="0"/>
              <a:t> </a:t>
            </a:r>
            <a:r>
              <a:rPr lang="en-IN" sz="2800" dirty="0">
                <a:solidFill>
                  <a:srgbClr val="00B050"/>
                </a:solidFill>
              </a:rPr>
              <a:t>:- It is a protective layer that encloses the nucellus of the ovule and finally develops into the Testa of the seed. The outer integument contains chloroplasts and is green in several monocots. </a:t>
            </a:r>
            <a:r>
              <a:rPr lang="en-US" sz="2800" dirty="0">
                <a:solidFill>
                  <a:srgbClr val="00B050"/>
                </a:solidFill>
              </a:rPr>
              <a:t>Some of the special structures are aril, caruncle and endothelium etc. </a:t>
            </a:r>
          </a:p>
          <a:p>
            <a:pPr algn="just"/>
            <a:r>
              <a:rPr lang="en-US" sz="3000" b="1" i="1" u="sng" dirty="0">
                <a:solidFill>
                  <a:srgbClr val="FF0000"/>
                </a:solidFill>
              </a:rPr>
              <a:t>Micropyle</a:t>
            </a:r>
            <a:r>
              <a:rPr lang="en-US" dirty="0"/>
              <a:t> </a:t>
            </a:r>
            <a:r>
              <a:rPr lang="en-US" sz="2800" dirty="0">
                <a:solidFill>
                  <a:srgbClr val="0070C0"/>
                </a:solidFill>
              </a:rPr>
              <a:t>:- It is a narrow opening present at the apex of an ovule. It is formed by either one or both of the integuments.</a:t>
            </a:r>
          </a:p>
          <a:p>
            <a:pPr algn="just"/>
            <a:r>
              <a:rPr lang="en-US" sz="3100" b="1" i="1" u="sng" dirty="0">
                <a:solidFill>
                  <a:srgbClr val="FF0000"/>
                </a:solidFill>
              </a:rPr>
              <a:t>Nucellus</a:t>
            </a:r>
            <a:r>
              <a:rPr lang="en-US" dirty="0"/>
              <a:t> </a:t>
            </a:r>
            <a:r>
              <a:rPr lang="en-US" sz="2800" dirty="0">
                <a:solidFill>
                  <a:srgbClr val="00B050"/>
                </a:solidFill>
              </a:rPr>
              <a:t>:- It is the central nutritive tissue of the ovule, containing the embryo sac and surrounded by the integuments. It provides nourishment to the embryo sac and endosperm and may be consumed completely. </a:t>
            </a:r>
          </a:p>
          <a:p>
            <a:pPr algn="just"/>
            <a:r>
              <a:rPr lang="en-US" sz="3100" b="1" i="1" dirty="0">
                <a:solidFill>
                  <a:srgbClr val="FF0000"/>
                </a:solidFill>
              </a:rPr>
              <a:t>Epistase</a:t>
            </a:r>
            <a:r>
              <a:rPr lang="en-US" sz="3100" b="1" i="1" dirty="0"/>
              <a:t> </a:t>
            </a:r>
            <a:r>
              <a:rPr lang="en-US" sz="3100" b="1" i="1" u="sng" dirty="0">
                <a:solidFill>
                  <a:srgbClr val="FF0000"/>
                </a:solidFill>
              </a:rPr>
              <a:t>and</a:t>
            </a:r>
            <a:r>
              <a:rPr lang="en-US" sz="3100" b="1" i="1" dirty="0">
                <a:solidFill>
                  <a:srgbClr val="FF0000"/>
                </a:solidFill>
              </a:rPr>
              <a:t> Hypostase </a:t>
            </a:r>
            <a:r>
              <a:rPr lang="en-US" dirty="0">
                <a:solidFill>
                  <a:srgbClr val="0070C0"/>
                </a:solidFill>
              </a:rPr>
              <a:t>:- </a:t>
            </a:r>
            <a:r>
              <a:rPr lang="en-US" sz="2800" dirty="0">
                <a:solidFill>
                  <a:srgbClr val="0070C0"/>
                </a:solidFill>
              </a:rPr>
              <a:t>Epistase is a thick-walled cap-like structure present just above the embryo sac while Hypostase is a group of cells present in between the base of embryo sac and transports nutrients to the embryo sac. </a:t>
            </a:r>
          </a:p>
          <a:p>
            <a:pPr algn="just"/>
            <a:r>
              <a:rPr lang="en-US" sz="2800" b="1" i="1" u="sng" dirty="0" err="1">
                <a:solidFill>
                  <a:srgbClr val="FF0000"/>
                </a:solidFill>
              </a:rPr>
              <a:t>Oburater</a:t>
            </a:r>
            <a:r>
              <a:rPr lang="en-US" sz="2800" dirty="0"/>
              <a:t> </a:t>
            </a:r>
            <a:r>
              <a:rPr lang="en-US" sz="2800" dirty="0">
                <a:solidFill>
                  <a:srgbClr val="00B050"/>
                </a:solidFill>
              </a:rPr>
              <a:t>:-It is an outgrowth of the placenta or funicle or integuments near the micropyle. Its cells provide chemotactic or mechanical guidance to the growing pollen tube inside the ovary.   </a:t>
            </a:r>
          </a:p>
          <a:p>
            <a:endParaRPr lang="en-US" dirty="0">
              <a:solidFill>
                <a:srgbClr val="00B050"/>
              </a:solidFill>
            </a:endParaRPr>
          </a:p>
          <a:p>
            <a:endParaRPr lang="en-IN" dirty="0"/>
          </a:p>
        </p:txBody>
      </p:sp>
    </p:spTree>
    <p:extLst>
      <p:ext uri="{BB962C8B-B14F-4D97-AF65-F5344CB8AC3E}">
        <p14:creationId xmlns:p14="http://schemas.microsoft.com/office/powerpoint/2010/main" val="8634419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0"/>
                                        <p:tgtEl>
                                          <p:spTgt spid="3">
                                            <p:txEl>
                                              <p:pRg st="1" end="1"/>
                                            </p:txEl>
                                          </p:spTgt>
                                        </p:tgtEl>
                                      </p:cBhvr>
                                    </p:animEffect>
                                    <p:anim calcmode="lin" valueType="num">
                                      <p:cBhvr>
                                        <p:cTn id="2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fade">
                                      <p:cBhvr>
                                        <p:cTn id="50" dur="1000"/>
                                        <p:tgtEl>
                                          <p:spTgt spid="3">
                                            <p:txEl>
                                              <p:pRg st="5" end="5"/>
                                            </p:txEl>
                                          </p:spTgt>
                                        </p:tgtEl>
                                      </p:cBhvr>
                                    </p:animEffect>
                                    <p:anim calcmode="lin" valueType="num">
                                      <p:cBhvr>
                                        <p:cTn id="5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Effect transition="in" filter="fade">
                                      <p:cBhvr>
                                        <p:cTn id="57" dur="1000"/>
                                        <p:tgtEl>
                                          <p:spTgt spid="3">
                                            <p:txEl>
                                              <p:pRg st="6" end="6"/>
                                            </p:txEl>
                                          </p:spTgt>
                                        </p:tgtEl>
                                      </p:cBhvr>
                                    </p:animEffect>
                                    <p:anim calcmode="lin" valueType="num">
                                      <p:cBhvr>
                                        <p:cTn id="5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F14AC-BBA4-4C74-A7CF-6CD76164065C}"/>
              </a:ext>
            </a:extLst>
          </p:cNvPr>
          <p:cNvSpPr>
            <a:spLocks noGrp="1"/>
          </p:cNvSpPr>
          <p:nvPr>
            <p:ph type="title"/>
          </p:nvPr>
        </p:nvSpPr>
        <p:spPr>
          <a:xfrm>
            <a:off x="3749842" y="0"/>
            <a:ext cx="4692316" cy="865414"/>
          </a:xfrm>
        </p:spPr>
        <p:txBody>
          <a:bodyPr>
            <a:normAutofit/>
          </a:bodyPr>
          <a:lstStyle/>
          <a:p>
            <a:r>
              <a:rPr lang="en-IN" sz="4400" b="1" dirty="0">
                <a:solidFill>
                  <a:srgbClr val="002060"/>
                </a:solidFill>
                <a:latin typeface="Algerian" panose="04020705040A02060702" pitchFamily="82" charset="0"/>
              </a:rPr>
              <a:t>Types of ovule  </a:t>
            </a:r>
          </a:p>
        </p:txBody>
      </p:sp>
      <p:sp>
        <p:nvSpPr>
          <p:cNvPr id="5" name="Content Placeholder 4">
            <a:extLst>
              <a:ext uri="{FF2B5EF4-FFF2-40B4-BE49-F238E27FC236}">
                <a16:creationId xmlns:a16="http://schemas.microsoft.com/office/drawing/2014/main" id="{52471691-3615-4C7B-ACE3-BFB8EE642811}"/>
              </a:ext>
            </a:extLst>
          </p:cNvPr>
          <p:cNvSpPr>
            <a:spLocks noGrp="1"/>
          </p:cNvSpPr>
          <p:nvPr>
            <p:ph idx="1"/>
          </p:nvPr>
        </p:nvSpPr>
        <p:spPr>
          <a:xfrm>
            <a:off x="0" y="1077686"/>
            <a:ext cx="5181601" cy="5780314"/>
          </a:xfrm>
        </p:spPr>
        <p:txBody>
          <a:bodyPr>
            <a:normAutofit lnSpcReduction="10000"/>
          </a:bodyPr>
          <a:lstStyle/>
          <a:p>
            <a:pPr algn="just"/>
            <a:r>
              <a:rPr lang="en-IN" dirty="0">
                <a:solidFill>
                  <a:srgbClr val="FF0000"/>
                </a:solidFill>
              </a:rPr>
              <a:t>It is of following types that are as given below :- </a:t>
            </a:r>
          </a:p>
          <a:p>
            <a:pPr marL="0" indent="0" algn="just">
              <a:buNone/>
            </a:pPr>
            <a:endParaRPr lang="en-IN" dirty="0"/>
          </a:p>
          <a:p>
            <a:pPr algn="just"/>
            <a:r>
              <a:rPr lang="en-IN" sz="2800" b="1" dirty="0">
                <a:latin typeface="Arial Rounded MT Bold" panose="020F0704030504030204" pitchFamily="34" charset="0"/>
              </a:rPr>
              <a:t>Orthotropous or Atropous ovule </a:t>
            </a:r>
            <a:r>
              <a:rPr lang="en-IN" dirty="0">
                <a:solidFill>
                  <a:srgbClr val="0070C0"/>
                </a:solidFill>
              </a:rPr>
              <a:t>:- Most primitive type of ovule found in the angiosperm. In this type, the micropyle, chalaza and the funicle lie in a straight line. For eg. Polygonaceae .</a:t>
            </a:r>
          </a:p>
          <a:p>
            <a:pPr algn="just"/>
            <a:r>
              <a:rPr lang="en-IN" sz="2800" b="1" dirty="0">
                <a:latin typeface="Arial Rounded MT Bold" panose="020F0704030504030204" pitchFamily="34" charset="0"/>
              </a:rPr>
              <a:t>Anatropous ovule </a:t>
            </a:r>
            <a:r>
              <a:rPr lang="en-IN" dirty="0">
                <a:solidFill>
                  <a:srgbClr val="0070C0"/>
                </a:solidFill>
              </a:rPr>
              <a:t>:- The body of ovule becomes completely inverted, as a result of which, the micropyle lie very close to hilum and faces towards the placenta. For eg. Monocot families.</a:t>
            </a:r>
          </a:p>
        </p:txBody>
      </p:sp>
      <p:pic>
        <p:nvPicPr>
          <p:cNvPr id="9" name="Picture 8">
            <a:extLst>
              <a:ext uri="{FF2B5EF4-FFF2-40B4-BE49-F238E27FC236}">
                <a16:creationId xmlns:a16="http://schemas.microsoft.com/office/drawing/2014/main" id="{B9C46BC5-00AA-45AA-A4DA-946DC14EAA8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633357" y="865414"/>
            <a:ext cx="6558643" cy="2890157"/>
          </a:xfrm>
          <a:prstGeom prst="rect">
            <a:avLst/>
          </a:prstGeom>
        </p:spPr>
      </p:pic>
      <p:pic>
        <p:nvPicPr>
          <p:cNvPr id="11" name="Picture 10">
            <a:extLst>
              <a:ext uri="{FF2B5EF4-FFF2-40B4-BE49-F238E27FC236}">
                <a16:creationId xmlns:a16="http://schemas.microsoft.com/office/drawing/2014/main" id="{902CC4C4-D46A-4D40-B411-009C91C6C4C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576206" y="3838575"/>
            <a:ext cx="6615794" cy="3019425"/>
          </a:xfrm>
          <a:prstGeom prst="rect">
            <a:avLst/>
          </a:prstGeom>
        </p:spPr>
      </p:pic>
    </p:spTree>
    <p:extLst>
      <p:ext uri="{BB962C8B-B14F-4D97-AF65-F5344CB8AC3E}">
        <p14:creationId xmlns:p14="http://schemas.microsoft.com/office/powerpoint/2010/main" val="936149089"/>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1000"/>
                                        <p:tgtEl>
                                          <p:spTgt spid="5">
                                            <p:txEl>
                                              <p:pRg st="3" end="3"/>
                                            </p:txEl>
                                          </p:spTgt>
                                        </p:tgtEl>
                                      </p:cBhvr>
                                    </p:animEffect>
                                    <p:anim calcmode="lin" valueType="num">
                                      <p:cBhvr>
                                        <p:cTn id="3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heel(1)">
                                      <p:cBhvr>
                                        <p:cTn id="3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DC67D-88D1-4DC8-9109-2CA8B020B7A6}"/>
              </a:ext>
            </a:extLst>
          </p:cNvPr>
          <p:cNvSpPr>
            <a:spLocks noGrp="1"/>
          </p:cNvSpPr>
          <p:nvPr>
            <p:ph idx="1"/>
          </p:nvPr>
        </p:nvSpPr>
        <p:spPr>
          <a:xfrm>
            <a:off x="513348" y="416809"/>
            <a:ext cx="5133474" cy="6224336"/>
          </a:xfrm>
        </p:spPr>
        <p:txBody>
          <a:bodyPr>
            <a:normAutofit lnSpcReduction="10000"/>
          </a:bodyPr>
          <a:lstStyle/>
          <a:p>
            <a:pPr algn="just"/>
            <a:r>
              <a:rPr lang="en-US" sz="2800" b="1" dirty="0">
                <a:latin typeface="Arial Rounded MT Bold" panose="020F0704030504030204" pitchFamily="34" charset="0"/>
              </a:rPr>
              <a:t>Campylotropous ovule </a:t>
            </a:r>
            <a:r>
              <a:rPr lang="en-US" dirty="0">
                <a:solidFill>
                  <a:srgbClr val="00B050"/>
                </a:solidFill>
              </a:rPr>
              <a:t>:- The body of ovule is curved or bent round. Nucellus is also slightly curved. The funicle is attached to the middle of the ovule.  The micropyle and chalaza lie near to funicle but not in same straight line. The chalaza is situated at right angles to the funicle. For eg. Cruciferae. </a:t>
            </a:r>
          </a:p>
          <a:p>
            <a:pPr algn="just"/>
            <a:endParaRPr lang="en-US" dirty="0"/>
          </a:p>
          <a:p>
            <a:pPr algn="just"/>
            <a:r>
              <a:rPr lang="en-US" sz="2800" b="1" dirty="0">
                <a:latin typeface="Arial Rounded MT Bold" panose="020F0704030504030204" pitchFamily="34" charset="0"/>
              </a:rPr>
              <a:t>Hemianatropous ovule </a:t>
            </a:r>
            <a:r>
              <a:rPr lang="en-US" dirty="0"/>
              <a:t>:- </a:t>
            </a:r>
            <a:r>
              <a:rPr lang="en-US" dirty="0">
                <a:solidFill>
                  <a:srgbClr val="00B050"/>
                </a:solidFill>
              </a:rPr>
              <a:t>They have their body placed transversely at right angles( at 90 degree ) to the funicle. The micropyle and chalaza lie in one straight line.  For eg. Ranunculus.</a:t>
            </a:r>
            <a:endParaRPr lang="en-IN" dirty="0">
              <a:solidFill>
                <a:srgbClr val="00B050"/>
              </a:solidFill>
            </a:endParaRPr>
          </a:p>
        </p:txBody>
      </p:sp>
      <p:pic>
        <p:nvPicPr>
          <p:cNvPr id="4" name="Picture 3">
            <a:extLst>
              <a:ext uri="{FF2B5EF4-FFF2-40B4-BE49-F238E27FC236}">
                <a16:creationId xmlns:a16="http://schemas.microsoft.com/office/drawing/2014/main" id="{BCC5110B-A12E-4504-BB2F-0FFDC08F330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581471" y="416809"/>
            <a:ext cx="6610529" cy="2865234"/>
          </a:xfrm>
          <a:prstGeom prst="rect">
            <a:avLst/>
          </a:prstGeom>
        </p:spPr>
      </p:pic>
      <p:pic>
        <p:nvPicPr>
          <p:cNvPr id="8" name="Picture 7">
            <a:extLst>
              <a:ext uri="{FF2B5EF4-FFF2-40B4-BE49-F238E27FC236}">
                <a16:creationId xmlns:a16="http://schemas.microsoft.com/office/drawing/2014/main" id="{96B45F04-ED18-4309-8E80-D70F80017BB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646823" y="3575958"/>
            <a:ext cx="6545178" cy="3065187"/>
          </a:xfrm>
          <a:prstGeom prst="rect">
            <a:avLst/>
          </a:prstGeom>
        </p:spPr>
      </p:pic>
    </p:spTree>
    <p:extLst>
      <p:ext uri="{BB962C8B-B14F-4D97-AF65-F5344CB8AC3E}">
        <p14:creationId xmlns:p14="http://schemas.microsoft.com/office/powerpoint/2010/main" val="282893992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80">
                                          <p:stCondLst>
                                            <p:cond delay="0"/>
                                          </p:stCondLst>
                                        </p:cTn>
                                        <p:tgtEl>
                                          <p:spTgt spid="4"/>
                                        </p:tgtEl>
                                      </p:cBhvr>
                                    </p:animEffect>
                                    <p:anim calcmode="lin" valueType="num">
                                      <p:cBhvr>
                                        <p:cTn id="1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9" dur="26">
                                          <p:stCondLst>
                                            <p:cond delay="650"/>
                                          </p:stCondLst>
                                        </p:cTn>
                                        <p:tgtEl>
                                          <p:spTgt spid="4"/>
                                        </p:tgtEl>
                                      </p:cBhvr>
                                      <p:to x="100000" y="60000"/>
                                    </p:animScale>
                                    <p:animScale>
                                      <p:cBhvr>
                                        <p:cTn id="20" dur="166" decel="50000">
                                          <p:stCondLst>
                                            <p:cond delay="676"/>
                                          </p:stCondLst>
                                        </p:cTn>
                                        <p:tgtEl>
                                          <p:spTgt spid="4"/>
                                        </p:tgtEl>
                                      </p:cBhvr>
                                      <p:to x="100000" y="100000"/>
                                    </p:animScale>
                                    <p:animScale>
                                      <p:cBhvr>
                                        <p:cTn id="21" dur="26">
                                          <p:stCondLst>
                                            <p:cond delay="1312"/>
                                          </p:stCondLst>
                                        </p:cTn>
                                        <p:tgtEl>
                                          <p:spTgt spid="4"/>
                                        </p:tgtEl>
                                      </p:cBhvr>
                                      <p:to x="100000" y="80000"/>
                                    </p:animScale>
                                    <p:animScale>
                                      <p:cBhvr>
                                        <p:cTn id="22" dur="166" decel="50000">
                                          <p:stCondLst>
                                            <p:cond delay="1338"/>
                                          </p:stCondLst>
                                        </p:cTn>
                                        <p:tgtEl>
                                          <p:spTgt spid="4"/>
                                        </p:tgtEl>
                                      </p:cBhvr>
                                      <p:to x="100000" y="100000"/>
                                    </p:animScale>
                                    <p:animScale>
                                      <p:cBhvr>
                                        <p:cTn id="23" dur="26">
                                          <p:stCondLst>
                                            <p:cond delay="1642"/>
                                          </p:stCondLst>
                                        </p:cTn>
                                        <p:tgtEl>
                                          <p:spTgt spid="4"/>
                                        </p:tgtEl>
                                      </p:cBhvr>
                                      <p:to x="100000" y="90000"/>
                                    </p:animScale>
                                    <p:animScale>
                                      <p:cBhvr>
                                        <p:cTn id="24" dur="166" decel="50000">
                                          <p:stCondLst>
                                            <p:cond delay="1668"/>
                                          </p:stCondLst>
                                        </p:cTn>
                                        <p:tgtEl>
                                          <p:spTgt spid="4"/>
                                        </p:tgtEl>
                                      </p:cBhvr>
                                      <p:to x="100000" y="100000"/>
                                    </p:animScale>
                                    <p:animScale>
                                      <p:cBhvr>
                                        <p:cTn id="25" dur="26">
                                          <p:stCondLst>
                                            <p:cond delay="1808"/>
                                          </p:stCondLst>
                                        </p:cTn>
                                        <p:tgtEl>
                                          <p:spTgt spid="4"/>
                                        </p:tgtEl>
                                      </p:cBhvr>
                                      <p:to x="100000" y="95000"/>
                                    </p:animScale>
                                    <p:animScale>
                                      <p:cBhvr>
                                        <p:cTn id="26" dur="166" decel="50000">
                                          <p:stCondLst>
                                            <p:cond delay="1834"/>
                                          </p:stCondLst>
                                        </p:cTn>
                                        <p:tgtEl>
                                          <p:spTgt spid="4"/>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52BBE-B691-4719-8A62-C6DA4589CE03}"/>
              </a:ext>
            </a:extLst>
          </p:cNvPr>
          <p:cNvSpPr>
            <a:spLocks noGrp="1"/>
          </p:cNvSpPr>
          <p:nvPr>
            <p:ph idx="1"/>
          </p:nvPr>
        </p:nvSpPr>
        <p:spPr>
          <a:xfrm>
            <a:off x="409073" y="489285"/>
            <a:ext cx="4868780" cy="6368715"/>
          </a:xfrm>
        </p:spPr>
        <p:txBody>
          <a:bodyPr>
            <a:normAutofit lnSpcReduction="10000"/>
          </a:bodyPr>
          <a:lstStyle/>
          <a:p>
            <a:pPr algn="just"/>
            <a:r>
              <a:rPr lang="en-IN" sz="2800" b="1" dirty="0">
                <a:latin typeface="Arial Rounded MT Bold" panose="020F0704030504030204" pitchFamily="34" charset="0"/>
              </a:rPr>
              <a:t>Amphitropous ovule </a:t>
            </a:r>
            <a:r>
              <a:rPr lang="en-IN" dirty="0">
                <a:solidFill>
                  <a:srgbClr val="FF0000"/>
                </a:solidFill>
              </a:rPr>
              <a:t>:- In this type of ovule, the curvature is very much pronounced. The nucellus and embryo sac also become curved giving the appearance of a horse-shoe shaped structure. For eg. Butamaceae. </a:t>
            </a:r>
          </a:p>
          <a:p>
            <a:pPr algn="just"/>
            <a:endParaRPr lang="en-IN" dirty="0"/>
          </a:p>
          <a:p>
            <a:pPr algn="just"/>
            <a:r>
              <a:rPr lang="en-IN" sz="2800" b="1" dirty="0">
                <a:latin typeface="Arial Rounded MT Bold" panose="020F0704030504030204" pitchFamily="34" charset="0"/>
              </a:rPr>
              <a:t>Circinotropous ovule </a:t>
            </a:r>
            <a:r>
              <a:rPr lang="en-IN" dirty="0">
                <a:solidFill>
                  <a:srgbClr val="FF0000"/>
                </a:solidFill>
              </a:rPr>
              <a:t>:- In this, the funicle is exceptionally long and forms a complete circle ( at 360 degree ) around the ovules. This type of ovule is orthotropous in the young condition, but due to rapid growth and elongation on one side, the ovule becomes inverted. </a:t>
            </a:r>
          </a:p>
        </p:txBody>
      </p:sp>
      <p:pic>
        <p:nvPicPr>
          <p:cNvPr id="4" name="Picture 3">
            <a:extLst>
              <a:ext uri="{FF2B5EF4-FFF2-40B4-BE49-F238E27FC236}">
                <a16:creationId xmlns:a16="http://schemas.microsoft.com/office/drawing/2014/main" id="{D2DF9F41-C502-4F9E-9A73-07D5E56FFF7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502728" y="212271"/>
            <a:ext cx="6689271" cy="3216728"/>
          </a:xfrm>
          <a:prstGeom prst="rect">
            <a:avLst/>
          </a:prstGeom>
        </p:spPr>
      </p:pic>
      <p:pic>
        <p:nvPicPr>
          <p:cNvPr id="6" name="Picture 5">
            <a:extLst>
              <a:ext uri="{FF2B5EF4-FFF2-40B4-BE49-F238E27FC236}">
                <a16:creationId xmlns:a16="http://schemas.microsoft.com/office/drawing/2014/main" id="{FB719AE5-481D-4CF7-9D8C-62A08DC94DE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502728" y="3722915"/>
            <a:ext cx="6689272" cy="2922814"/>
          </a:xfrm>
          <a:prstGeom prst="rect">
            <a:avLst/>
          </a:prstGeom>
        </p:spPr>
      </p:pic>
    </p:spTree>
    <p:extLst>
      <p:ext uri="{BB962C8B-B14F-4D97-AF65-F5344CB8AC3E}">
        <p14:creationId xmlns:p14="http://schemas.microsoft.com/office/powerpoint/2010/main" val="1001910556"/>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2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80">
                                          <p:stCondLst>
                                            <p:cond delay="0"/>
                                          </p:stCondLst>
                                        </p:cTn>
                                        <p:tgtEl>
                                          <p:spTgt spid="3">
                                            <p:txEl>
                                              <p:pRg st="2" end="2"/>
                                            </p:txEl>
                                          </p:spTgt>
                                        </p:tgtEl>
                                      </p:cBhvr>
                                    </p:animEffect>
                                    <p:anim calcmode="lin" valueType="num">
                                      <p:cBhvr>
                                        <p:cTn id="31"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2" end="2"/>
                                            </p:txEl>
                                          </p:spTgt>
                                        </p:tgtEl>
                                      </p:cBhvr>
                                      <p:to x="100000" y="60000"/>
                                    </p:animScale>
                                    <p:animScale>
                                      <p:cBhvr>
                                        <p:cTn id="37" dur="166" decel="50000">
                                          <p:stCondLst>
                                            <p:cond delay="676"/>
                                          </p:stCondLst>
                                        </p:cTn>
                                        <p:tgtEl>
                                          <p:spTgt spid="3">
                                            <p:txEl>
                                              <p:pRg st="2" end="2"/>
                                            </p:txEl>
                                          </p:spTgt>
                                        </p:tgtEl>
                                      </p:cBhvr>
                                      <p:to x="100000" y="100000"/>
                                    </p:animScale>
                                    <p:animScale>
                                      <p:cBhvr>
                                        <p:cTn id="38" dur="26">
                                          <p:stCondLst>
                                            <p:cond delay="1312"/>
                                          </p:stCondLst>
                                        </p:cTn>
                                        <p:tgtEl>
                                          <p:spTgt spid="3">
                                            <p:txEl>
                                              <p:pRg st="2" end="2"/>
                                            </p:txEl>
                                          </p:spTgt>
                                        </p:tgtEl>
                                      </p:cBhvr>
                                      <p:to x="100000" y="80000"/>
                                    </p:animScale>
                                    <p:animScale>
                                      <p:cBhvr>
                                        <p:cTn id="39" dur="166" decel="50000">
                                          <p:stCondLst>
                                            <p:cond delay="1338"/>
                                          </p:stCondLst>
                                        </p:cTn>
                                        <p:tgtEl>
                                          <p:spTgt spid="3">
                                            <p:txEl>
                                              <p:pRg st="2" end="2"/>
                                            </p:txEl>
                                          </p:spTgt>
                                        </p:tgtEl>
                                      </p:cBhvr>
                                      <p:to x="100000" y="100000"/>
                                    </p:animScale>
                                    <p:animScale>
                                      <p:cBhvr>
                                        <p:cTn id="40" dur="26">
                                          <p:stCondLst>
                                            <p:cond delay="1642"/>
                                          </p:stCondLst>
                                        </p:cTn>
                                        <p:tgtEl>
                                          <p:spTgt spid="3">
                                            <p:txEl>
                                              <p:pRg st="2" end="2"/>
                                            </p:txEl>
                                          </p:spTgt>
                                        </p:tgtEl>
                                      </p:cBhvr>
                                      <p:to x="100000" y="90000"/>
                                    </p:animScale>
                                    <p:animScale>
                                      <p:cBhvr>
                                        <p:cTn id="41" dur="166" decel="50000">
                                          <p:stCondLst>
                                            <p:cond delay="1668"/>
                                          </p:stCondLst>
                                        </p:cTn>
                                        <p:tgtEl>
                                          <p:spTgt spid="3">
                                            <p:txEl>
                                              <p:pRg st="2" end="2"/>
                                            </p:txEl>
                                          </p:spTgt>
                                        </p:tgtEl>
                                      </p:cBhvr>
                                      <p:to x="100000" y="100000"/>
                                    </p:animScale>
                                    <p:animScale>
                                      <p:cBhvr>
                                        <p:cTn id="42" dur="26">
                                          <p:stCondLst>
                                            <p:cond delay="1808"/>
                                          </p:stCondLst>
                                        </p:cTn>
                                        <p:tgtEl>
                                          <p:spTgt spid="3">
                                            <p:txEl>
                                              <p:pRg st="2" end="2"/>
                                            </p:txEl>
                                          </p:spTgt>
                                        </p:tgtEl>
                                      </p:cBhvr>
                                      <p:to x="100000" y="95000"/>
                                    </p:animScale>
                                    <p:animScale>
                                      <p:cBhvr>
                                        <p:cTn id="43" dur="166" decel="50000">
                                          <p:stCondLst>
                                            <p:cond delay="1834"/>
                                          </p:stCondLst>
                                        </p:cTn>
                                        <p:tgtEl>
                                          <p:spTgt spid="3">
                                            <p:txEl>
                                              <p:pRg st="2" end="2"/>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heel(1)">
                                      <p:cBhvr>
                                        <p:cTn id="4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15108-FE37-4A1A-8A23-A69F29045E0C}"/>
              </a:ext>
            </a:extLst>
          </p:cNvPr>
          <p:cNvSpPr>
            <a:spLocks noGrp="1"/>
          </p:cNvSpPr>
          <p:nvPr>
            <p:ph type="title"/>
          </p:nvPr>
        </p:nvSpPr>
        <p:spPr>
          <a:xfrm>
            <a:off x="653143" y="-7611"/>
            <a:ext cx="11538857" cy="700900"/>
          </a:xfrm>
        </p:spPr>
        <p:txBody>
          <a:bodyPr>
            <a:normAutofit/>
          </a:bodyPr>
          <a:lstStyle/>
          <a:p>
            <a:r>
              <a:rPr lang="en-IN" sz="3200" b="1" dirty="0">
                <a:solidFill>
                  <a:srgbClr val="002060"/>
                </a:solidFill>
                <a:latin typeface="Algerian" panose="04020705040A02060702" pitchFamily="82" charset="0"/>
              </a:rPr>
              <a:t>Mega-gametogenesis or Development of Embryo sac</a:t>
            </a:r>
          </a:p>
        </p:txBody>
      </p:sp>
      <p:sp>
        <p:nvSpPr>
          <p:cNvPr id="3" name="Content Placeholder 2">
            <a:extLst>
              <a:ext uri="{FF2B5EF4-FFF2-40B4-BE49-F238E27FC236}">
                <a16:creationId xmlns:a16="http://schemas.microsoft.com/office/drawing/2014/main" id="{8761F1B7-6FB6-4DEF-A1CF-E118EA69E673}"/>
              </a:ext>
            </a:extLst>
          </p:cNvPr>
          <p:cNvSpPr>
            <a:spLocks noGrp="1"/>
          </p:cNvSpPr>
          <p:nvPr>
            <p:ph idx="1"/>
          </p:nvPr>
        </p:nvSpPr>
        <p:spPr>
          <a:xfrm>
            <a:off x="2" y="1058778"/>
            <a:ext cx="5404756" cy="5799221"/>
          </a:xfrm>
        </p:spPr>
        <p:txBody>
          <a:bodyPr>
            <a:normAutofit fontScale="92500" lnSpcReduction="10000"/>
          </a:bodyPr>
          <a:lstStyle/>
          <a:p>
            <a:pPr algn="just"/>
            <a:r>
              <a:rPr lang="en-US" sz="3000" b="1" dirty="0">
                <a:solidFill>
                  <a:srgbClr val="FF0000"/>
                </a:solidFill>
                <a:latin typeface="Arial Rounded MT Bold" panose="020F0704030504030204" pitchFamily="34" charset="0"/>
              </a:rPr>
              <a:t>Megagametogenesis</a:t>
            </a:r>
            <a:r>
              <a:rPr lang="en-US" dirty="0"/>
              <a:t> </a:t>
            </a:r>
            <a:r>
              <a:rPr lang="en-US" dirty="0">
                <a:solidFill>
                  <a:srgbClr val="00B050"/>
                </a:solidFill>
              </a:rPr>
              <a:t>:-The formation of the embryo sac is known as mega gametogenesis which is the process of maturation of the female gametophyte in plants and during which the megaspore arises from megasporogenesis which gets developed into the embryo sac where the female gamete is housed. </a:t>
            </a:r>
          </a:p>
          <a:p>
            <a:pPr algn="just"/>
            <a:r>
              <a:rPr lang="en-US" dirty="0">
                <a:solidFill>
                  <a:srgbClr val="00B050"/>
                </a:solidFill>
              </a:rPr>
              <a:t>The functional megaspore enlarges in size and divides by three mitotic divisions. After first mitotic division, two nuclei moves to corner and central vacuole starts appearing. After two more mitotic divisions, 8 nuclei are formed inside the developing embryo (3+3+2 i.e. micropylar end , chalazal end and Centre respectively ). The three nuclei present on chalazal end forms three antipodals. Thus an 8-nucleated, 7-celled structure known as embryo sac is formed. </a:t>
            </a:r>
            <a:endParaRPr lang="en-IN" dirty="0">
              <a:solidFill>
                <a:srgbClr val="00B050"/>
              </a:solidFill>
            </a:endParaRPr>
          </a:p>
        </p:txBody>
      </p:sp>
      <p:pic>
        <p:nvPicPr>
          <p:cNvPr id="5" name="Picture 4">
            <a:extLst>
              <a:ext uri="{FF2B5EF4-FFF2-40B4-BE49-F238E27FC236}">
                <a16:creationId xmlns:a16="http://schemas.microsoft.com/office/drawing/2014/main" id="{22444D57-D3CD-4B00-8983-238C81DEF4F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04758" y="1058778"/>
            <a:ext cx="6787242" cy="5799220"/>
          </a:xfrm>
          <a:prstGeom prst="rect">
            <a:avLst/>
          </a:prstGeom>
        </p:spPr>
      </p:pic>
    </p:spTree>
    <p:extLst>
      <p:ext uri="{BB962C8B-B14F-4D97-AF65-F5344CB8AC3E}">
        <p14:creationId xmlns:p14="http://schemas.microsoft.com/office/powerpoint/2010/main" val="2957149257"/>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5F6F4-6643-4193-9D33-AB854055B5DD}"/>
              </a:ext>
            </a:extLst>
          </p:cNvPr>
          <p:cNvSpPr>
            <a:spLocks noGrp="1"/>
          </p:cNvSpPr>
          <p:nvPr>
            <p:ph type="title"/>
          </p:nvPr>
        </p:nvSpPr>
        <p:spPr>
          <a:xfrm>
            <a:off x="3360104" y="0"/>
            <a:ext cx="5471791" cy="654574"/>
          </a:xfrm>
        </p:spPr>
        <p:txBody>
          <a:bodyPr>
            <a:normAutofit fontScale="90000"/>
          </a:bodyPr>
          <a:lstStyle/>
          <a:p>
            <a:r>
              <a:rPr lang="en-IN" sz="4000" b="1" dirty="0">
                <a:solidFill>
                  <a:srgbClr val="002060"/>
                </a:solidFill>
                <a:latin typeface="Algerian" panose="04020705040A02060702" pitchFamily="82" charset="0"/>
              </a:rPr>
              <a:t>Types of embryo sac</a:t>
            </a:r>
          </a:p>
        </p:txBody>
      </p:sp>
      <p:sp>
        <p:nvSpPr>
          <p:cNvPr id="3" name="Content Placeholder 2">
            <a:extLst>
              <a:ext uri="{FF2B5EF4-FFF2-40B4-BE49-F238E27FC236}">
                <a16:creationId xmlns:a16="http://schemas.microsoft.com/office/drawing/2014/main" id="{C40A8E11-F358-424C-8BD8-44296E14CF53}"/>
              </a:ext>
            </a:extLst>
          </p:cNvPr>
          <p:cNvSpPr>
            <a:spLocks noGrp="1"/>
          </p:cNvSpPr>
          <p:nvPr>
            <p:ph idx="1"/>
          </p:nvPr>
        </p:nvSpPr>
        <p:spPr>
          <a:xfrm>
            <a:off x="-40105" y="834188"/>
            <a:ext cx="4971334" cy="6023812"/>
          </a:xfrm>
        </p:spPr>
        <p:txBody>
          <a:bodyPr>
            <a:normAutofit fontScale="77500" lnSpcReduction="20000"/>
          </a:bodyPr>
          <a:lstStyle/>
          <a:p>
            <a:pPr algn="just"/>
            <a:r>
              <a:rPr lang="en-IN" sz="2600" dirty="0">
                <a:solidFill>
                  <a:srgbClr val="C00000"/>
                </a:solidFill>
              </a:rPr>
              <a:t>There are three main types of embryo sac development found in angiosperms. </a:t>
            </a:r>
            <a:r>
              <a:rPr lang="en-IN" sz="2600" dirty="0" err="1">
                <a:solidFill>
                  <a:srgbClr val="C00000"/>
                </a:solidFill>
              </a:rPr>
              <a:t>i.e</a:t>
            </a:r>
            <a:r>
              <a:rPr lang="en-IN" sz="2600" dirty="0">
                <a:solidFill>
                  <a:srgbClr val="C00000"/>
                </a:solidFill>
              </a:rPr>
              <a:t>, </a:t>
            </a:r>
          </a:p>
          <a:p>
            <a:pPr algn="just">
              <a:buFont typeface="Wingdings" panose="05000000000000000000" pitchFamily="2" charset="2"/>
              <a:buChar char="q"/>
            </a:pPr>
            <a:r>
              <a:rPr lang="en-IN" dirty="0"/>
              <a:t> </a:t>
            </a:r>
            <a:r>
              <a:rPr lang="en-IN" sz="3300" b="1" dirty="0">
                <a:solidFill>
                  <a:srgbClr val="FF0000"/>
                </a:solidFill>
                <a:effectLst>
                  <a:outerShdw blurRad="38100" dist="38100" dir="2700000" algn="tl">
                    <a:srgbClr val="000000">
                      <a:alpha val="43137"/>
                    </a:srgbClr>
                  </a:outerShdw>
                </a:effectLst>
              </a:rPr>
              <a:t>Monosporic embryo sac </a:t>
            </a:r>
            <a:r>
              <a:rPr lang="en-IN" sz="2600" dirty="0">
                <a:solidFill>
                  <a:srgbClr val="00B050"/>
                </a:solidFill>
              </a:rPr>
              <a:t>:- This type of embryo sac is derived from a single functional megaspore and all the nuclei are genetically identical in such embryo sac. It is further of two types –</a:t>
            </a:r>
          </a:p>
          <a:p>
            <a:pPr marL="514350" indent="-514350" algn="just">
              <a:buFont typeface="+mj-lt"/>
              <a:buAutoNum type="romanUcPeriod"/>
            </a:pPr>
            <a:r>
              <a:rPr lang="en-IN" sz="2600" b="1" dirty="0">
                <a:solidFill>
                  <a:schemeClr val="accent5">
                    <a:lumMod val="75000"/>
                  </a:schemeClr>
                </a:solidFill>
                <a:latin typeface="Arial Rounded MT Bold" panose="020F0704030504030204" pitchFamily="34" charset="0"/>
              </a:rPr>
              <a:t>Polygonum type </a:t>
            </a:r>
            <a:r>
              <a:rPr lang="en-IN" sz="2600" dirty="0">
                <a:solidFill>
                  <a:srgbClr val="0070C0"/>
                </a:solidFill>
              </a:rPr>
              <a:t>- </a:t>
            </a:r>
            <a:r>
              <a:rPr lang="en-US" sz="2600" dirty="0">
                <a:solidFill>
                  <a:srgbClr val="0070C0"/>
                </a:solidFill>
              </a:rPr>
              <a:t>The normal or polygonum type of embryo sac is a monosporic eight nucleate. The embryo sac develops from the chalazal megaspore. Its nucleus divides thrice to form eight nuclei.as it was first reported in polygonum, hence called polygonum type.</a:t>
            </a:r>
          </a:p>
          <a:p>
            <a:pPr marL="514350" indent="-514350" algn="just">
              <a:buFont typeface="+mj-lt"/>
              <a:buAutoNum type="romanUcPeriod"/>
            </a:pPr>
            <a:r>
              <a:rPr lang="en-US" sz="2600" b="1" dirty="0">
                <a:solidFill>
                  <a:schemeClr val="accent5">
                    <a:lumMod val="75000"/>
                  </a:schemeClr>
                </a:solidFill>
                <a:latin typeface="Arial Rounded MT Bold" panose="020F0704030504030204" pitchFamily="34" charset="0"/>
              </a:rPr>
              <a:t>Oenothera type </a:t>
            </a:r>
            <a:r>
              <a:rPr lang="en-US" dirty="0">
                <a:solidFill>
                  <a:srgbClr val="0070C0"/>
                </a:solidFill>
              </a:rPr>
              <a:t>-</a:t>
            </a:r>
            <a:r>
              <a:rPr lang="en-US" sz="2600" dirty="0">
                <a:solidFill>
                  <a:srgbClr val="0070C0"/>
                </a:solidFill>
              </a:rPr>
              <a:t>When the mature embryo sac is organized in an egg apparatus with a uninucleate central cell it is said to be Oenothera type. The micropylar megaspore of the tetrad gives rise to this embryo sac by two nuclear divisions. This results in the formation of four nuclei in the form of two synergids, egg and a polar nucleus.</a:t>
            </a:r>
            <a:endParaRPr lang="en-IN" sz="2600" dirty="0">
              <a:solidFill>
                <a:srgbClr val="0070C0"/>
              </a:solidFill>
            </a:endParaRPr>
          </a:p>
        </p:txBody>
      </p:sp>
      <p:pic>
        <p:nvPicPr>
          <p:cNvPr id="8" name="Picture 7">
            <a:extLst>
              <a:ext uri="{FF2B5EF4-FFF2-40B4-BE49-F238E27FC236}">
                <a16:creationId xmlns:a16="http://schemas.microsoft.com/office/drawing/2014/main" id="{DD5DE7BC-F4ED-4143-9F3F-1D285C0BEE8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163910" y="1240970"/>
            <a:ext cx="7028089" cy="5617029"/>
          </a:xfrm>
          <a:prstGeom prst="rect">
            <a:avLst/>
          </a:prstGeom>
        </p:spPr>
      </p:pic>
    </p:spTree>
    <p:extLst>
      <p:ext uri="{BB962C8B-B14F-4D97-AF65-F5344CB8AC3E}">
        <p14:creationId xmlns:p14="http://schemas.microsoft.com/office/powerpoint/2010/main" val="27507884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000"/>
                                        <p:tgtEl>
                                          <p:spTgt spid="3">
                                            <p:txEl>
                                              <p:pRg st="3" end="3"/>
                                            </p:txEl>
                                          </p:spTgt>
                                        </p:tgtEl>
                                      </p:cBhvr>
                                    </p:animEffect>
                                    <p:anim calcmode="lin" valueType="num">
                                      <p:cBhvr>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6B07F-9539-41EF-A654-E5DF78169EE7}"/>
              </a:ext>
            </a:extLst>
          </p:cNvPr>
          <p:cNvSpPr>
            <a:spLocks noGrp="1"/>
          </p:cNvSpPr>
          <p:nvPr>
            <p:ph idx="1"/>
          </p:nvPr>
        </p:nvSpPr>
        <p:spPr>
          <a:xfrm>
            <a:off x="1" y="261257"/>
            <a:ext cx="5192485" cy="6596743"/>
          </a:xfrm>
        </p:spPr>
        <p:txBody>
          <a:bodyPr>
            <a:normAutofit fontScale="92500" lnSpcReduction="20000"/>
          </a:bodyPr>
          <a:lstStyle/>
          <a:p>
            <a:pPr algn="just">
              <a:buFont typeface="Wingdings" panose="05000000000000000000" pitchFamily="2" charset="2"/>
              <a:buChar char="q"/>
            </a:pPr>
            <a:r>
              <a:rPr lang="en-IN" dirty="0"/>
              <a:t> </a:t>
            </a:r>
            <a:r>
              <a:rPr lang="en-IN" sz="3000" b="1" dirty="0">
                <a:solidFill>
                  <a:srgbClr val="FF0000"/>
                </a:solidFill>
                <a:latin typeface="Arial Rounded MT Bold" panose="020F0704030504030204" pitchFamily="34" charset="0"/>
              </a:rPr>
              <a:t>Bisporic embryo sac </a:t>
            </a:r>
            <a:r>
              <a:rPr lang="en-IN" dirty="0">
                <a:solidFill>
                  <a:srgbClr val="00B050"/>
                </a:solidFill>
              </a:rPr>
              <a:t>:- They </a:t>
            </a:r>
            <a:r>
              <a:rPr lang="en-US" dirty="0">
                <a:solidFill>
                  <a:srgbClr val="00B050"/>
                </a:solidFill>
              </a:rPr>
              <a:t>contain nuclei derived from two members of a megaspore tetrad whereas tetrasporic embryo sacs contain nuclei derived from all four members of a tetrad. They are less genetically similar. They are further of two types. i.e. </a:t>
            </a:r>
          </a:p>
          <a:p>
            <a:pPr marL="457200" indent="-457200" algn="just">
              <a:buFont typeface="+mj-lt"/>
              <a:buAutoNum type="arabicPeriod"/>
            </a:pPr>
            <a:r>
              <a:rPr lang="en-US" sz="2600" b="1" dirty="0">
                <a:solidFill>
                  <a:schemeClr val="accent5">
                    <a:lumMod val="75000"/>
                  </a:schemeClr>
                </a:solidFill>
                <a:latin typeface="Arial Rounded MT Bold" panose="020F0704030504030204" pitchFamily="34" charset="0"/>
              </a:rPr>
              <a:t>Allium type </a:t>
            </a:r>
            <a:r>
              <a:rPr lang="en-US" dirty="0"/>
              <a:t>- </a:t>
            </a:r>
            <a:r>
              <a:rPr lang="en-US" dirty="0">
                <a:solidFill>
                  <a:srgbClr val="0070C0"/>
                </a:solidFill>
              </a:rPr>
              <a:t>It is called the bisporic development because instead of four, two megaspores are produced as a result of meiosis in the megaspore mother cell. Each megaspore has two haploid nuclei. One of these degenerates, the other undergoes megagametogenesis to form the embryo sac. It is also called the Allium type of embryo sac.</a:t>
            </a:r>
          </a:p>
          <a:p>
            <a:pPr marL="457200" indent="-457200" algn="just">
              <a:buFont typeface="+mj-lt"/>
              <a:buAutoNum type="arabicPeriod"/>
            </a:pPr>
            <a:r>
              <a:rPr lang="en-US" sz="2600" b="1" dirty="0">
                <a:solidFill>
                  <a:schemeClr val="accent5">
                    <a:lumMod val="75000"/>
                  </a:schemeClr>
                </a:solidFill>
                <a:latin typeface="Arial Rounded MT Bold" panose="020F0704030504030204" pitchFamily="34" charset="0"/>
              </a:rPr>
              <a:t>Endymion type </a:t>
            </a:r>
            <a:r>
              <a:rPr lang="en-US" dirty="0">
                <a:solidFill>
                  <a:srgbClr val="0070C0"/>
                </a:solidFill>
              </a:rPr>
              <a:t>- In this type, after the formation of the dyad, the lower cell may disintegrate or its nucleus may divide once or twice producing 4-nuclei. The 8-nucleate embryo sac is formed by the nuclear divisions of the upper cell of the dyad.</a:t>
            </a:r>
            <a:endParaRPr lang="en-IN" dirty="0">
              <a:solidFill>
                <a:srgbClr val="0070C0"/>
              </a:solidFill>
            </a:endParaRPr>
          </a:p>
        </p:txBody>
      </p:sp>
      <p:pic>
        <p:nvPicPr>
          <p:cNvPr id="2" name="Picture 1">
            <a:extLst>
              <a:ext uri="{FF2B5EF4-FFF2-40B4-BE49-F238E27FC236}">
                <a16:creationId xmlns:a16="http://schemas.microsoft.com/office/drawing/2014/main" id="{48924013-7229-40A8-8858-6A09F1D5F397}"/>
              </a:ext>
            </a:extLst>
          </p:cNvPr>
          <p:cNvPicPr>
            <a:picLocks noChangeAspect="1"/>
          </p:cNvPicPr>
          <p:nvPr/>
        </p:nvPicPr>
        <p:blipFill>
          <a:blip r:embed="rId2"/>
          <a:stretch>
            <a:fillRect/>
          </a:stretch>
        </p:blipFill>
        <p:spPr>
          <a:xfrm>
            <a:off x="5192486" y="261257"/>
            <a:ext cx="6999514" cy="6596743"/>
          </a:xfrm>
          <a:prstGeom prst="rect">
            <a:avLst/>
          </a:prstGeom>
        </p:spPr>
      </p:pic>
    </p:spTree>
    <p:extLst>
      <p:ext uri="{BB962C8B-B14F-4D97-AF65-F5344CB8AC3E}">
        <p14:creationId xmlns:p14="http://schemas.microsoft.com/office/powerpoint/2010/main" val="142980750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80">
                                          <p:stCondLst>
                                            <p:cond delay="0"/>
                                          </p:stCondLst>
                                        </p:cTn>
                                        <p:tgtEl>
                                          <p:spTgt spid="3">
                                            <p:txEl>
                                              <p:pRg st="1" end="1"/>
                                            </p:txEl>
                                          </p:spTgt>
                                        </p:tgtEl>
                                      </p:cBhvr>
                                    </p:animEffect>
                                    <p:anim calcmode="lin" valueType="num">
                                      <p:cBhvr>
                                        <p:cTn id="13"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1" end="1"/>
                                            </p:txEl>
                                          </p:spTgt>
                                        </p:tgtEl>
                                      </p:cBhvr>
                                      <p:to x="100000" y="60000"/>
                                    </p:animScale>
                                    <p:animScale>
                                      <p:cBhvr>
                                        <p:cTn id="19" dur="166" decel="50000">
                                          <p:stCondLst>
                                            <p:cond delay="676"/>
                                          </p:stCondLst>
                                        </p:cTn>
                                        <p:tgtEl>
                                          <p:spTgt spid="3">
                                            <p:txEl>
                                              <p:pRg st="1" end="1"/>
                                            </p:txEl>
                                          </p:spTgt>
                                        </p:tgtEl>
                                      </p:cBhvr>
                                      <p:to x="100000" y="100000"/>
                                    </p:animScale>
                                    <p:animScale>
                                      <p:cBhvr>
                                        <p:cTn id="20" dur="26">
                                          <p:stCondLst>
                                            <p:cond delay="1312"/>
                                          </p:stCondLst>
                                        </p:cTn>
                                        <p:tgtEl>
                                          <p:spTgt spid="3">
                                            <p:txEl>
                                              <p:pRg st="1" end="1"/>
                                            </p:txEl>
                                          </p:spTgt>
                                        </p:tgtEl>
                                      </p:cBhvr>
                                      <p:to x="100000" y="80000"/>
                                    </p:animScale>
                                    <p:animScale>
                                      <p:cBhvr>
                                        <p:cTn id="21" dur="166" decel="50000">
                                          <p:stCondLst>
                                            <p:cond delay="1338"/>
                                          </p:stCondLst>
                                        </p:cTn>
                                        <p:tgtEl>
                                          <p:spTgt spid="3">
                                            <p:txEl>
                                              <p:pRg st="1" end="1"/>
                                            </p:txEl>
                                          </p:spTgt>
                                        </p:tgtEl>
                                      </p:cBhvr>
                                      <p:to x="100000" y="100000"/>
                                    </p:animScale>
                                    <p:animScale>
                                      <p:cBhvr>
                                        <p:cTn id="22" dur="26">
                                          <p:stCondLst>
                                            <p:cond delay="1642"/>
                                          </p:stCondLst>
                                        </p:cTn>
                                        <p:tgtEl>
                                          <p:spTgt spid="3">
                                            <p:txEl>
                                              <p:pRg st="1" end="1"/>
                                            </p:txEl>
                                          </p:spTgt>
                                        </p:tgtEl>
                                      </p:cBhvr>
                                      <p:to x="100000" y="90000"/>
                                    </p:animScale>
                                    <p:animScale>
                                      <p:cBhvr>
                                        <p:cTn id="23" dur="166" decel="50000">
                                          <p:stCondLst>
                                            <p:cond delay="1668"/>
                                          </p:stCondLst>
                                        </p:cTn>
                                        <p:tgtEl>
                                          <p:spTgt spid="3">
                                            <p:txEl>
                                              <p:pRg st="1" end="1"/>
                                            </p:txEl>
                                          </p:spTgt>
                                        </p:tgtEl>
                                      </p:cBhvr>
                                      <p:to x="100000" y="100000"/>
                                    </p:animScale>
                                    <p:animScale>
                                      <p:cBhvr>
                                        <p:cTn id="24" dur="26">
                                          <p:stCondLst>
                                            <p:cond delay="1808"/>
                                          </p:stCondLst>
                                        </p:cTn>
                                        <p:tgtEl>
                                          <p:spTgt spid="3">
                                            <p:txEl>
                                              <p:pRg st="1" end="1"/>
                                            </p:txEl>
                                          </p:spTgt>
                                        </p:tgtEl>
                                      </p:cBhvr>
                                      <p:to x="100000" y="95000"/>
                                    </p:animScale>
                                    <p:animScale>
                                      <p:cBhvr>
                                        <p:cTn id="25" dur="166" decel="50000">
                                          <p:stCondLst>
                                            <p:cond delay="1834"/>
                                          </p:stCondLst>
                                        </p:cTn>
                                        <p:tgtEl>
                                          <p:spTgt spid="3">
                                            <p:txEl>
                                              <p:pRg st="1" end="1"/>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80">
                                          <p:stCondLst>
                                            <p:cond delay="0"/>
                                          </p:stCondLst>
                                        </p:cTn>
                                        <p:tgtEl>
                                          <p:spTgt spid="3">
                                            <p:txEl>
                                              <p:pRg st="2" end="2"/>
                                            </p:txEl>
                                          </p:spTgt>
                                        </p:tgtEl>
                                      </p:cBhvr>
                                    </p:animEffect>
                                    <p:anim calcmode="lin" valueType="num">
                                      <p:cBhvr>
                                        <p:cTn id="31"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2" end="2"/>
                                            </p:txEl>
                                          </p:spTgt>
                                        </p:tgtEl>
                                      </p:cBhvr>
                                      <p:to x="100000" y="60000"/>
                                    </p:animScale>
                                    <p:animScale>
                                      <p:cBhvr>
                                        <p:cTn id="37" dur="166" decel="50000">
                                          <p:stCondLst>
                                            <p:cond delay="676"/>
                                          </p:stCondLst>
                                        </p:cTn>
                                        <p:tgtEl>
                                          <p:spTgt spid="3">
                                            <p:txEl>
                                              <p:pRg st="2" end="2"/>
                                            </p:txEl>
                                          </p:spTgt>
                                        </p:tgtEl>
                                      </p:cBhvr>
                                      <p:to x="100000" y="100000"/>
                                    </p:animScale>
                                    <p:animScale>
                                      <p:cBhvr>
                                        <p:cTn id="38" dur="26">
                                          <p:stCondLst>
                                            <p:cond delay="1312"/>
                                          </p:stCondLst>
                                        </p:cTn>
                                        <p:tgtEl>
                                          <p:spTgt spid="3">
                                            <p:txEl>
                                              <p:pRg st="2" end="2"/>
                                            </p:txEl>
                                          </p:spTgt>
                                        </p:tgtEl>
                                      </p:cBhvr>
                                      <p:to x="100000" y="80000"/>
                                    </p:animScale>
                                    <p:animScale>
                                      <p:cBhvr>
                                        <p:cTn id="39" dur="166" decel="50000">
                                          <p:stCondLst>
                                            <p:cond delay="1338"/>
                                          </p:stCondLst>
                                        </p:cTn>
                                        <p:tgtEl>
                                          <p:spTgt spid="3">
                                            <p:txEl>
                                              <p:pRg st="2" end="2"/>
                                            </p:txEl>
                                          </p:spTgt>
                                        </p:tgtEl>
                                      </p:cBhvr>
                                      <p:to x="100000" y="100000"/>
                                    </p:animScale>
                                    <p:animScale>
                                      <p:cBhvr>
                                        <p:cTn id="40" dur="26">
                                          <p:stCondLst>
                                            <p:cond delay="1642"/>
                                          </p:stCondLst>
                                        </p:cTn>
                                        <p:tgtEl>
                                          <p:spTgt spid="3">
                                            <p:txEl>
                                              <p:pRg st="2" end="2"/>
                                            </p:txEl>
                                          </p:spTgt>
                                        </p:tgtEl>
                                      </p:cBhvr>
                                      <p:to x="100000" y="90000"/>
                                    </p:animScale>
                                    <p:animScale>
                                      <p:cBhvr>
                                        <p:cTn id="41" dur="166" decel="50000">
                                          <p:stCondLst>
                                            <p:cond delay="1668"/>
                                          </p:stCondLst>
                                        </p:cTn>
                                        <p:tgtEl>
                                          <p:spTgt spid="3">
                                            <p:txEl>
                                              <p:pRg st="2" end="2"/>
                                            </p:txEl>
                                          </p:spTgt>
                                        </p:tgtEl>
                                      </p:cBhvr>
                                      <p:to x="100000" y="100000"/>
                                    </p:animScale>
                                    <p:animScale>
                                      <p:cBhvr>
                                        <p:cTn id="42" dur="26">
                                          <p:stCondLst>
                                            <p:cond delay="1808"/>
                                          </p:stCondLst>
                                        </p:cTn>
                                        <p:tgtEl>
                                          <p:spTgt spid="3">
                                            <p:txEl>
                                              <p:pRg st="2" end="2"/>
                                            </p:txEl>
                                          </p:spTgt>
                                        </p:tgtEl>
                                      </p:cBhvr>
                                      <p:to x="100000" y="95000"/>
                                    </p:animScale>
                                    <p:animScale>
                                      <p:cBhvr>
                                        <p:cTn id="43" dur="166" decel="50000">
                                          <p:stCondLst>
                                            <p:cond delay="1834"/>
                                          </p:stCondLst>
                                        </p:cTn>
                                        <p:tgtEl>
                                          <p:spTgt spid="3">
                                            <p:txEl>
                                              <p:pRg st="2" end="2"/>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heel(1)">
                                      <p:cBhvr>
                                        <p:cTn id="4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A058B2-EE8E-451F-A71A-3C77BEE25DB8}"/>
              </a:ext>
            </a:extLst>
          </p:cNvPr>
          <p:cNvSpPr>
            <a:spLocks noGrp="1"/>
          </p:cNvSpPr>
          <p:nvPr>
            <p:ph idx="1"/>
          </p:nvPr>
        </p:nvSpPr>
        <p:spPr>
          <a:xfrm>
            <a:off x="1" y="244929"/>
            <a:ext cx="4196442" cy="6613072"/>
          </a:xfrm>
        </p:spPr>
        <p:txBody>
          <a:bodyPr>
            <a:normAutofit lnSpcReduction="10000"/>
          </a:bodyPr>
          <a:lstStyle/>
          <a:p>
            <a:pPr algn="just">
              <a:buFont typeface="Wingdings" panose="05000000000000000000" pitchFamily="2" charset="2"/>
              <a:buChar char="q"/>
            </a:pPr>
            <a:r>
              <a:rPr lang="en-IN" sz="2000" dirty="0">
                <a:solidFill>
                  <a:srgbClr val="FF0000"/>
                </a:solidFill>
              </a:rPr>
              <a:t>     </a:t>
            </a:r>
            <a:r>
              <a:rPr lang="en-IN" sz="2800" b="1" dirty="0">
                <a:solidFill>
                  <a:srgbClr val="FF0000"/>
                </a:solidFill>
                <a:latin typeface="Arial Rounded MT Bold" panose="020F0704030504030204" pitchFamily="34" charset="0"/>
              </a:rPr>
              <a:t>Tetrasporic embryo sac </a:t>
            </a:r>
            <a:r>
              <a:rPr lang="en-IN" dirty="0">
                <a:solidFill>
                  <a:srgbClr val="00B050"/>
                </a:solidFill>
              </a:rPr>
              <a:t>:- </a:t>
            </a:r>
            <a:r>
              <a:rPr lang="en-US" dirty="0">
                <a:solidFill>
                  <a:srgbClr val="00B050"/>
                </a:solidFill>
              </a:rPr>
              <a:t>Tetrasporic development occurs when neither meiotic division is followed by cytokinesis. As a result, the megaspore tetrad consists of four nuclei in a shared cytoplasm. It is of following types,</a:t>
            </a:r>
          </a:p>
          <a:p>
            <a:pPr algn="just">
              <a:buFont typeface="Wingdings" panose="05000000000000000000" pitchFamily="2" charset="2"/>
              <a:buChar char="Ø"/>
            </a:pPr>
            <a:r>
              <a:rPr lang="en-US" dirty="0">
                <a:solidFill>
                  <a:schemeClr val="accent5">
                    <a:lumMod val="75000"/>
                  </a:schemeClr>
                </a:solidFill>
              </a:rPr>
              <a:t>pepromia type</a:t>
            </a:r>
          </a:p>
          <a:p>
            <a:pPr algn="just">
              <a:buFont typeface="Wingdings" panose="05000000000000000000" pitchFamily="2" charset="2"/>
              <a:buChar char="Ø"/>
            </a:pPr>
            <a:r>
              <a:rPr lang="en-US" dirty="0">
                <a:solidFill>
                  <a:schemeClr val="accent5">
                    <a:lumMod val="75000"/>
                  </a:schemeClr>
                </a:solidFill>
              </a:rPr>
              <a:t>Penaea type </a:t>
            </a:r>
          </a:p>
          <a:p>
            <a:pPr algn="just">
              <a:buFont typeface="Wingdings" panose="05000000000000000000" pitchFamily="2" charset="2"/>
              <a:buChar char="Ø"/>
            </a:pPr>
            <a:r>
              <a:rPr lang="en-US" dirty="0">
                <a:solidFill>
                  <a:schemeClr val="accent5">
                    <a:lumMod val="75000"/>
                  </a:schemeClr>
                </a:solidFill>
              </a:rPr>
              <a:t>Drusa type</a:t>
            </a:r>
          </a:p>
          <a:p>
            <a:pPr algn="just">
              <a:buFont typeface="Wingdings" panose="05000000000000000000" pitchFamily="2" charset="2"/>
              <a:buChar char="Ø"/>
            </a:pPr>
            <a:r>
              <a:rPr lang="en-US" dirty="0">
                <a:solidFill>
                  <a:schemeClr val="accent5">
                    <a:lumMod val="75000"/>
                  </a:schemeClr>
                </a:solidFill>
              </a:rPr>
              <a:t>Fritillaria type </a:t>
            </a:r>
          </a:p>
          <a:p>
            <a:pPr algn="just">
              <a:buFont typeface="Wingdings" panose="05000000000000000000" pitchFamily="2" charset="2"/>
              <a:buChar char="Ø"/>
            </a:pPr>
            <a:r>
              <a:rPr lang="en-US" dirty="0">
                <a:solidFill>
                  <a:schemeClr val="accent5">
                    <a:lumMod val="75000"/>
                  </a:schemeClr>
                </a:solidFill>
              </a:rPr>
              <a:t>Plumbagella type</a:t>
            </a:r>
          </a:p>
          <a:p>
            <a:pPr algn="just">
              <a:buFont typeface="Wingdings" panose="05000000000000000000" pitchFamily="2" charset="2"/>
              <a:buChar char="Ø"/>
            </a:pPr>
            <a:r>
              <a:rPr lang="en-US" dirty="0">
                <a:solidFill>
                  <a:schemeClr val="accent5">
                    <a:lumMod val="75000"/>
                  </a:schemeClr>
                </a:solidFill>
              </a:rPr>
              <a:t>Plumbago type </a:t>
            </a:r>
          </a:p>
          <a:p>
            <a:pPr algn="just">
              <a:buFont typeface="Wingdings" panose="05000000000000000000" pitchFamily="2" charset="2"/>
              <a:buChar char="Ø"/>
            </a:pPr>
            <a:r>
              <a:rPr lang="en-US" dirty="0">
                <a:solidFill>
                  <a:schemeClr val="accent5">
                    <a:lumMod val="75000"/>
                  </a:schemeClr>
                </a:solidFill>
              </a:rPr>
              <a:t>Adoxa type</a:t>
            </a:r>
          </a:p>
        </p:txBody>
      </p:sp>
      <p:pic>
        <p:nvPicPr>
          <p:cNvPr id="2" name="Picture 1">
            <a:extLst>
              <a:ext uri="{FF2B5EF4-FFF2-40B4-BE49-F238E27FC236}">
                <a16:creationId xmlns:a16="http://schemas.microsoft.com/office/drawing/2014/main" id="{7A3741AE-BB94-4E39-90D6-55F6153673B7}"/>
              </a:ext>
            </a:extLst>
          </p:cNvPr>
          <p:cNvPicPr>
            <a:picLocks noChangeAspect="1"/>
          </p:cNvPicPr>
          <p:nvPr/>
        </p:nvPicPr>
        <p:blipFill>
          <a:blip r:embed="rId2"/>
          <a:stretch>
            <a:fillRect/>
          </a:stretch>
        </p:blipFill>
        <p:spPr>
          <a:xfrm>
            <a:off x="4392386" y="0"/>
            <a:ext cx="7799613" cy="6858000"/>
          </a:xfrm>
          <a:prstGeom prst="rect">
            <a:avLst/>
          </a:prstGeom>
        </p:spPr>
      </p:pic>
    </p:spTree>
    <p:extLst>
      <p:ext uri="{BB962C8B-B14F-4D97-AF65-F5344CB8AC3E}">
        <p14:creationId xmlns:p14="http://schemas.microsoft.com/office/powerpoint/2010/main" val="40954423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80">
                                          <p:stCondLst>
                                            <p:cond delay="0"/>
                                          </p:stCondLst>
                                        </p:cTn>
                                        <p:tgtEl>
                                          <p:spTgt spid="3">
                                            <p:txEl>
                                              <p:pRg st="1" end="1"/>
                                            </p:txEl>
                                          </p:spTgt>
                                        </p:tgtEl>
                                      </p:cBhvr>
                                    </p:animEffect>
                                    <p:anim calcmode="lin" valueType="num">
                                      <p:cBhvr>
                                        <p:cTn id="13"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1" end="1"/>
                                            </p:txEl>
                                          </p:spTgt>
                                        </p:tgtEl>
                                      </p:cBhvr>
                                      <p:to x="100000" y="60000"/>
                                    </p:animScale>
                                    <p:animScale>
                                      <p:cBhvr>
                                        <p:cTn id="19" dur="166" decel="50000">
                                          <p:stCondLst>
                                            <p:cond delay="676"/>
                                          </p:stCondLst>
                                        </p:cTn>
                                        <p:tgtEl>
                                          <p:spTgt spid="3">
                                            <p:txEl>
                                              <p:pRg st="1" end="1"/>
                                            </p:txEl>
                                          </p:spTgt>
                                        </p:tgtEl>
                                      </p:cBhvr>
                                      <p:to x="100000" y="100000"/>
                                    </p:animScale>
                                    <p:animScale>
                                      <p:cBhvr>
                                        <p:cTn id="20" dur="26">
                                          <p:stCondLst>
                                            <p:cond delay="1312"/>
                                          </p:stCondLst>
                                        </p:cTn>
                                        <p:tgtEl>
                                          <p:spTgt spid="3">
                                            <p:txEl>
                                              <p:pRg st="1" end="1"/>
                                            </p:txEl>
                                          </p:spTgt>
                                        </p:tgtEl>
                                      </p:cBhvr>
                                      <p:to x="100000" y="80000"/>
                                    </p:animScale>
                                    <p:animScale>
                                      <p:cBhvr>
                                        <p:cTn id="21" dur="166" decel="50000">
                                          <p:stCondLst>
                                            <p:cond delay="1338"/>
                                          </p:stCondLst>
                                        </p:cTn>
                                        <p:tgtEl>
                                          <p:spTgt spid="3">
                                            <p:txEl>
                                              <p:pRg st="1" end="1"/>
                                            </p:txEl>
                                          </p:spTgt>
                                        </p:tgtEl>
                                      </p:cBhvr>
                                      <p:to x="100000" y="100000"/>
                                    </p:animScale>
                                    <p:animScale>
                                      <p:cBhvr>
                                        <p:cTn id="22" dur="26">
                                          <p:stCondLst>
                                            <p:cond delay="1642"/>
                                          </p:stCondLst>
                                        </p:cTn>
                                        <p:tgtEl>
                                          <p:spTgt spid="3">
                                            <p:txEl>
                                              <p:pRg st="1" end="1"/>
                                            </p:txEl>
                                          </p:spTgt>
                                        </p:tgtEl>
                                      </p:cBhvr>
                                      <p:to x="100000" y="90000"/>
                                    </p:animScale>
                                    <p:animScale>
                                      <p:cBhvr>
                                        <p:cTn id="23" dur="166" decel="50000">
                                          <p:stCondLst>
                                            <p:cond delay="1668"/>
                                          </p:stCondLst>
                                        </p:cTn>
                                        <p:tgtEl>
                                          <p:spTgt spid="3">
                                            <p:txEl>
                                              <p:pRg st="1" end="1"/>
                                            </p:txEl>
                                          </p:spTgt>
                                        </p:tgtEl>
                                      </p:cBhvr>
                                      <p:to x="100000" y="100000"/>
                                    </p:animScale>
                                    <p:animScale>
                                      <p:cBhvr>
                                        <p:cTn id="24" dur="26">
                                          <p:stCondLst>
                                            <p:cond delay="1808"/>
                                          </p:stCondLst>
                                        </p:cTn>
                                        <p:tgtEl>
                                          <p:spTgt spid="3">
                                            <p:txEl>
                                              <p:pRg st="1" end="1"/>
                                            </p:txEl>
                                          </p:spTgt>
                                        </p:tgtEl>
                                      </p:cBhvr>
                                      <p:to x="100000" y="95000"/>
                                    </p:animScale>
                                    <p:animScale>
                                      <p:cBhvr>
                                        <p:cTn id="25" dur="166" decel="50000">
                                          <p:stCondLst>
                                            <p:cond delay="1834"/>
                                          </p:stCondLst>
                                        </p:cTn>
                                        <p:tgtEl>
                                          <p:spTgt spid="3">
                                            <p:txEl>
                                              <p:pRg st="1" end="1"/>
                                            </p:txEl>
                                          </p:spTgt>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down)">
                                      <p:cBhvr>
                                        <p:cTn id="28" dur="580">
                                          <p:stCondLst>
                                            <p:cond delay="0"/>
                                          </p:stCondLst>
                                        </p:cTn>
                                        <p:tgtEl>
                                          <p:spTgt spid="3">
                                            <p:txEl>
                                              <p:pRg st="2" end="2"/>
                                            </p:txEl>
                                          </p:spTgt>
                                        </p:tgtEl>
                                      </p:cBhvr>
                                    </p:animEffect>
                                    <p:anim calcmode="lin" valueType="num">
                                      <p:cBhvr>
                                        <p:cTn id="29"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2" end="2"/>
                                            </p:txEl>
                                          </p:spTgt>
                                        </p:tgtEl>
                                      </p:cBhvr>
                                      <p:to x="100000" y="60000"/>
                                    </p:animScale>
                                    <p:animScale>
                                      <p:cBhvr>
                                        <p:cTn id="35" dur="166" decel="50000">
                                          <p:stCondLst>
                                            <p:cond delay="676"/>
                                          </p:stCondLst>
                                        </p:cTn>
                                        <p:tgtEl>
                                          <p:spTgt spid="3">
                                            <p:txEl>
                                              <p:pRg st="2" end="2"/>
                                            </p:txEl>
                                          </p:spTgt>
                                        </p:tgtEl>
                                      </p:cBhvr>
                                      <p:to x="100000" y="100000"/>
                                    </p:animScale>
                                    <p:animScale>
                                      <p:cBhvr>
                                        <p:cTn id="36" dur="26">
                                          <p:stCondLst>
                                            <p:cond delay="1312"/>
                                          </p:stCondLst>
                                        </p:cTn>
                                        <p:tgtEl>
                                          <p:spTgt spid="3">
                                            <p:txEl>
                                              <p:pRg st="2" end="2"/>
                                            </p:txEl>
                                          </p:spTgt>
                                        </p:tgtEl>
                                      </p:cBhvr>
                                      <p:to x="100000" y="80000"/>
                                    </p:animScale>
                                    <p:animScale>
                                      <p:cBhvr>
                                        <p:cTn id="37" dur="166" decel="50000">
                                          <p:stCondLst>
                                            <p:cond delay="1338"/>
                                          </p:stCondLst>
                                        </p:cTn>
                                        <p:tgtEl>
                                          <p:spTgt spid="3">
                                            <p:txEl>
                                              <p:pRg st="2" end="2"/>
                                            </p:txEl>
                                          </p:spTgt>
                                        </p:tgtEl>
                                      </p:cBhvr>
                                      <p:to x="100000" y="100000"/>
                                    </p:animScale>
                                    <p:animScale>
                                      <p:cBhvr>
                                        <p:cTn id="38" dur="26">
                                          <p:stCondLst>
                                            <p:cond delay="1642"/>
                                          </p:stCondLst>
                                        </p:cTn>
                                        <p:tgtEl>
                                          <p:spTgt spid="3">
                                            <p:txEl>
                                              <p:pRg st="2" end="2"/>
                                            </p:txEl>
                                          </p:spTgt>
                                        </p:tgtEl>
                                      </p:cBhvr>
                                      <p:to x="100000" y="90000"/>
                                    </p:animScale>
                                    <p:animScale>
                                      <p:cBhvr>
                                        <p:cTn id="39" dur="166" decel="50000">
                                          <p:stCondLst>
                                            <p:cond delay="1668"/>
                                          </p:stCondLst>
                                        </p:cTn>
                                        <p:tgtEl>
                                          <p:spTgt spid="3">
                                            <p:txEl>
                                              <p:pRg st="2" end="2"/>
                                            </p:txEl>
                                          </p:spTgt>
                                        </p:tgtEl>
                                      </p:cBhvr>
                                      <p:to x="100000" y="100000"/>
                                    </p:animScale>
                                    <p:animScale>
                                      <p:cBhvr>
                                        <p:cTn id="40" dur="26">
                                          <p:stCondLst>
                                            <p:cond delay="1808"/>
                                          </p:stCondLst>
                                        </p:cTn>
                                        <p:tgtEl>
                                          <p:spTgt spid="3">
                                            <p:txEl>
                                              <p:pRg st="2" end="2"/>
                                            </p:txEl>
                                          </p:spTgt>
                                        </p:tgtEl>
                                      </p:cBhvr>
                                      <p:to x="100000" y="95000"/>
                                    </p:animScale>
                                    <p:animScale>
                                      <p:cBhvr>
                                        <p:cTn id="41" dur="166" decel="50000">
                                          <p:stCondLst>
                                            <p:cond delay="1834"/>
                                          </p:stCondLst>
                                        </p:cTn>
                                        <p:tgtEl>
                                          <p:spTgt spid="3">
                                            <p:txEl>
                                              <p:pRg st="2" end="2"/>
                                            </p:txEl>
                                          </p:spTgt>
                                        </p:tgtEl>
                                      </p:cBhvr>
                                      <p:to x="100000" y="100000"/>
                                    </p:animScale>
                                  </p:childTnLst>
                                </p:cTn>
                              </p:par>
                              <p:par>
                                <p:cTn id="42" presetID="26" presetClass="entr" presetSubtype="0" fill="hold" nodeType="with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wipe(down)">
                                      <p:cBhvr>
                                        <p:cTn id="44" dur="580">
                                          <p:stCondLst>
                                            <p:cond delay="0"/>
                                          </p:stCondLst>
                                        </p:cTn>
                                        <p:tgtEl>
                                          <p:spTgt spid="3">
                                            <p:txEl>
                                              <p:pRg st="3" end="3"/>
                                            </p:txEl>
                                          </p:spTgt>
                                        </p:tgtEl>
                                      </p:cBhvr>
                                    </p:animEffect>
                                    <p:anim calcmode="lin" valueType="num">
                                      <p:cBhvr>
                                        <p:cTn id="45"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3" end="3"/>
                                            </p:txEl>
                                          </p:spTgt>
                                        </p:tgtEl>
                                      </p:cBhvr>
                                      <p:to x="100000" y="60000"/>
                                    </p:animScale>
                                    <p:animScale>
                                      <p:cBhvr>
                                        <p:cTn id="51" dur="166" decel="50000">
                                          <p:stCondLst>
                                            <p:cond delay="676"/>
                                          </p:stCondLst>
                                        </p:cTn>
                                        <p:tgtEl>
                                          <p:spTgt spid="3">
                                            <p:txEl>
                                              <p:pRg st="3" end="3"/>
                                            </p:txEl>
                                          </p:spTgt>
                                        </p:tgtEl>
                                      </p:cBhvr>
                                      <p:to x="100000" y="100000"/>
                                    </p:animScale>
                                    <p:animScale>
                                      <p:cBhvr>
                                        <p:cTn id="52" dur="26">
                                          <p:stCondLst>
                                            <p:cond delay="1312"/>
                                          </p:stCondLst>
                                        </p:cTn>
                                        <p:tgtEl>
                                          <p:spTgt spid="3">
                                            <p:txEl>
                                              <p:pRg st="3" end="3"/>
                                            </p:txEl>
                                          </p:spTgt>
                                        </p:tgtEl>
                                      </p:cBhvr>
                                      <p:to x="100000" y="80000"/>
                                    </p:animScale>
                                    <p:animScale>
                                      <p:cBhvr>
                                        <p:cTn id="53" dur="166" decel="50000">
                                          <p:stCondLst>
                                            <p:cond delay="1338"/>
                                          </p:stCondLst>
                                        </p:cTn>
                                        <p:tgtEl>
                                          <p:spTgt spid="3">
                                            <p:txEl>
                                              <p:pRg st="3" end="3"/>
                                            </p:txEl>
                                          </p:spTgt>
                                        </p:tgtEl>
                                      </p:cBhvr>
                                      <p:to x="100000" y="100000"/>
                                    </p:animScale>
                                    <p:animScale>
                                      <p:cBhvr>
                                        <p:cTn id="54" dur="26">
                                          <p:stCondLst>
                                            <p:cond delay="1642"/>
                                          </p:stCondLst>
                                        </p:cTn>
                                        <p:tgtEl>
                                          <p:spTgt spid="3">
                                            <p:txEl>
                                              <p:pRg st="3" end="3"/>
                                            </p:txEl>
                                          </p:spTgt>
                                        </p:tgtEl>
                                      </p:cBhvr>
                                      <p:to x="100000" y="90000"/>
                                    </p:animScale>
                                    <p:animScale>
                                      <p:cBhvr>
                                        <p:cTn id="55" dur="166" decel="50000">
                                          <p:stCondLst>
                                            <p:cond delay="1668"/>
                                          </p:stCondLst>
                                        </p:cTn>
                                        <p:tgtEl>
                                          <p:spTgt spid="3">
                                            <p:txEl>
                                              <p:pRg st="3" end="3"/>
                                            </p:txEl>
                                          </p:spTgt>
                                        </p:tgtEl>
                                      </p:cBhvr>
                                      <p:to x="100000" y="100000"/>
                                    </p:animScale>
                                    <p:animScale>
                                      <p:cBhvr>
                                        <p:cTn id="56" dur="26">
                                          <p:stCondLst>
                                            <p:cond delay="1808"/>
                                          </p:stCondLst>
                                        </p:cTn>
                                        <p:tgtEl>
                                          <p:spTgt spid="3">
                                            <p:txEl>
                                              <p:pRg st="3" end="3"/>
                                            </p:txEl>
                                          </p:spTgt>
                                        </p:tgtEl>
                                      </p:cBhvr>
                                      <p:to x="100000" y="95000"/>
                                    </p:animScale>
                                    <p:animScale>
                                      <p:cBhvr>
                                        <p:cTn id="57" dur="166" decel="50000">
                                          <p:stCondLst>
                                            <p:cond delay="1834"/>
                                          </p:stCondLst>
                                        </p:cTn>
                                        <p:tgtEl>
                                          <p:spTgt spid="3">
                                            <p:txEl>
                                              <p:pRg st="3" end="3"/>
                                            </p:txEl>
                                          </p:spTgt>
                                        </p:tgtEl>
                                      </p:cBhvr>
                                      <p:to x="100000" y="100000"/>
                                    </p:animScale>
                                  </p:childTnLst>
                                </p:cTn>
                              </p:par>
                              <p:par>
                                <p:cTn id="58" presetID="26" presetClass="entr" presetSubtype="0" fill="hold" nodeType="withEffect">
                                  <p:stCondLst>
                                    <p:cond delay="0"/>
                                  </p:stCondLst>
                                  <p:childTnLst>
                                    <p:set>
                                      <p:cBhvr>
                                        <p:cTn id="59" dur="1" fill="hold">
                                          <p:stCondLst>
                                            <p:cond delay="0"/>
                                          </p:stCondLst>
                                        </p:cTn>
                                        <p:tgtEl>
                                          <p:spTgt spid="3">
                                            <p:txEl>
                                              <p:pRg st="4" end="4"/>
                                            </p:txEl>
                                          </p:spTgt>
                                        </p:tgtEl>
                                        <p:attrNameLst>
                                          <p:attrName>style.visibility</p:attrName>
                                        </p:attrNameLst>
                                      </p:cBhvr>
                                      <p:to>
                                        <p:strVal val="visible"/>
                                      </p:to>
                                    </p:set>
                                    <p:animEffect transition="in" filter="wipe(down)">
                                      <p:cBhvr>
                                        <p:cTn id="60" dur="580">
                                          <p:stCondLst>
                                            <p:cond delay="0"/>
                                          </p:stCondLst>
                                        </p:cTn>
                                        <p:tgtEl>
                                          <p:spTgt spid="3">
                                            <p:txEl>
                                              <p:pRg st="4" end="4"/>
                                            </p:txEl>
                                          </p:spTgt>
                                        </p:tgtEl>
                                      </p:cBhvr>
                                    </p:animEffect>
                                    <p:anim calcmode="lin" valueType="num">
                                      <p:cBhvr>
                                        <p:cTn id="61"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6" dur="26">
                                          <p:stCondLst>
                                            <p:cond delay="650"/>
                                          </p:stCondLst>
                                        </p:cTn>
                                        <p:tgtEl>
                                          <p:spTgt spid="3">
                                            <p:txEl>
                                              <p:pRg st="4" end="4"/>
                                            </p:txEl>
                                          </p:spTgt>
                                        </p:tgtEl>
                                      </p:cBhvr>
                                      <p:to x="100000" y="60000"/>
                                    </p:animScale>
                                    <p:animScale>
                                      <p:cBhvr>
                                        <p:cTn id="67" dur="166" decel="50000">
                                          <p:stCondLst>
                                            <p:cond delay="676"/>
                                          </p:stCondLst>
                                        </p:cTn>
                                        <p:tgtEl>
                                          <p:spTgt spid="3">
                                            <p:txEl>
                                              <p:pRg st="4" end="4"/>
                                            </p:txEl>
                                          </p:spTgt>
                                        </p:tgtEl>
                                      </p:cBhvr>
                                      <p:to x="100000" y="100000"/>
                                    </p:animScale>
                                    <p:animScale>
                                      <p:cBhvr>
                                        <p:cTn id="68" dur="26">
                                          <p:stCondLst>
                                            <p:cond delay="1312"/>
                                          </p:stCondLst>
                                        </p:cTn>
                                        <p:tgtEl>
                                          <p:spTgt spid="3">
                                            <p:txEl>
                                              <p:pRg st="4" end="4"/>
                                            </p:txEl>
                                          </p:spTgt>
                                        </p:tgtEl>
                                      </p:cBhvr>
                                      <p:to x="100000" y="80000"/>
                                    </p:animScale>
                                    <p:animScale>
                                      <p:cBhvr>
                                        <p:cTn id="69" dur="166" decel="50000">
                                          <p:stCondLst>
                                            <p:cond delay="1338"/>
                                          </p:stCondLst>
                                        </p:cTn>
                                        <p:tgtEl>
                                          <p:spTgt spid="3">
                                            <p:txEl>
                                              <p:pRg st="4" end="4"/>
                                            </p:txEl>
                                          </p:spTgt>
                                        </p:tgtEl>
                                      </p:cBhvr>
                                      <p:to x="100000" y="100000"/>
                                    </p:animScale>
                                    <p:animScale>
                                      <p:cBhvr>
                                        <p:cTn id="70" dur="26">
                                          <p:stCondLst>
                                            <p:cond delay="1642"/>
                                          </p:stCondLst>
                                        </p:cTn>
                                        <p:tgtEl>
                                          <p:spTgt spid="3">
                                            <p:txEl>
                                              <p:pRg st="4" end="4"/>
                                            </p:txEl>
                                          </p:spTgt>
                                        </p:tgtEl>
                                      </p:cBhvr>
                                      <p:to x="100000" y="90000"/>
                                    </p:animScale>
                                    <p:animScale>
                                      <p:cBhvr>
                                        <p:cTn id="71" dur="166" decel="50000">
                                          <p:stCondLst>
                                            <p:cond delay="1668"/>
                                          </p:stCondLst>
                                        </p:cTn>
                                        <p:tgtEl>
                                          <p:spTgt spid="3">
                                            <p:txEl>
                                              <p:pRg st="4" end="4"/>
                                            </p:txEl>
                                          </p:spTgt>
                                        </p:tgtEl>
                                      </p:cBhvr>
                                      <p:to x="100000" y="100000"/>
                                    </p:animScale>
                                    <p:animScale>
                                      <p:cBhvr>
                                        <p:cTn id="72" dur="26">
                                          <p:stCondLst>
                                            <p:cond delay="1808"/>
                                          </p:stCondLst>
                                        </p:cTn>
                                        <p:tgtEl>
                                          <p:spTgt spid="3">
                                            <p:txEl>
                                              <p:pRg st="4" end="4"/>
                                            </p:txEl>
                                          </p:spTgt>
                                        </p:tgtEl>
                                      </p:cBhvr>
                                      <p:to x="100000" y="95000"/>
                                    </p:animScale>
                                    <p:animScale>
                                      <p:cBhvr>
                                        <p:cTn id="73" dur="166" decel="50000">
                                          <p:stCondLst>
                                            <p:cond delay="1834"/>
                                          </p:stCondLst>
                                        </p:cTn>
                                        <p:tgtEl>
                                          <p:spTgt spid="3">
                                            <p:txEl>
                                              <p:pRg st="4" end="4"/>
                                            </p:txEl>
                                          </p:spTgt>
                                        </p:tgtEl>
                                      </p:cBhvr>
                                      <p:to x="100000" y="100000"/>
                                    </p:animScale>
                                  </p:childTnLst>
                                </p:cTn>
                              </p:par>
                              <p:par>
                                <p:cTn id="74" presetID="26" presetClass="entr" presetSubtype="0" fill="hold" nodeType="withEffect">
                                  <p:stCondLst>
                                    <p:cond delay="0"/>
                                  </p:stCondLst>
                                  <p:childTnLst>
                                    <p:set>
                                      <p:cBhvr>
                                        <p:cTn id="75" dur="1" fill="hold">
                                          <p:stCondLst>
                                            <p:cond delay="0"/>
                                          </p:stCondLst>
                                        </p:cTn>
                                        <p:tgtEl>
                                          <p:spTgt spid="3">
                                            <p:txEl>
                                              <p:pRg st="5" end="5"/>
                                            </p:txEl>
                                          </p:spTgt>
                                        </p:tgtEl>
                                        <p:attrNameLst>
                                          <p:attrName>style.visibility</p:attrName>
                                        </p:attrNameLst>
                                      </p:cBhvr>
                                      <p:to>
                                        <p:strVal val="visible"/>
                                      </p:to>
                                    </p:set>
                                    <p:animEffect transition="in" filter="wipe(down)">
                                      <p:cBhvr>
                                        <p:cTn id="76" dur="580">
                                          <p:stCondLst>
                                            <p:cond delay="0"/>
                                          </p:stCondLst>
                                        </p:cTn>
                                        <p:tgtEl>
                                          <p:spTgt spid="3">
                                            <p:txEl>
                                              <p:pRg st="5" end="5"/>
                                            </p:txEl>
                                          </p:spTgt>
                                        </p:tgtEl>
                                      </p:cBhvr>
                                    </p:animEffect>
                                    <p:anim calcmode="lin" valueType="num">
                                      <p:cBhvr>
                                        <p:cTn id="77"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2" dur="26">
                                          <p:stCondLst>
                                            <p:cond delay="650"/>
                                          </p:stCondLst>
                                        </p:cTn>
                                        <p:tgtEl>
                                          <p:spTgt spid="3">
                                            <p:txEl>
                                              <p:pRg st="5" end="5"/>
                                            </p:txEl>
                                          </p:spTgt>
                                        </p:tgtEl>
                                      </p:cBhvr>
                                      <p:to x="100000" y="60000"/>
                                    </p:animScale>
                                    <p:animScale>
                                      <p:cBhvr>
                                        <p:cTn id="83" dur="166" decel="50000">
                                          <p:stCondLst>
                                            <p:cond delay="676"/>
                                          </p:stCondLst>
                                        </p:cTn>
                                        <p:tgtEl>
                                          <p:spTgt spid="3">
                                            <p:txEl>
                                              <p:pRg st="5" end="5"/>
                                            </p:txEl>
                                          </p:spTgt>
                                        </p:tgtEl>
                                      </p:cBhvr>
                                      <p:to x="100000" y="100000"/>
                                    </p:animScale>
                                    <p:animScale>
                                      <p:cBhvr>
                                        <p:cTn id="84" dur="26">
                                          <p:stCondLst>
                                            <p:cond delay="1312"/>
                                          </p:stCondLst>
                                        </p:cTn>
                                        <p:tgtEl>
                                          <p:spTgt spid="3">
                                            <p:txEl>
                                              <p:pRg st="5" end="5"/>
                                            </p:txEl>
                                          </p:spTgt>
                                        </p:tgtEl>
                                      </p:cBhvr>
                                      <p:to x="100000" y="80000"/>
                                    </p:animScale>
                                    <p:animScale>
                                      <p:cBhvr>
                                        <p:cTn id="85" dur="166" decel="50000">
                                          <p:stCondLst>
                                            <p:cond delay="1338"/>
                                          </p:stCondLst>
                                        </p:cTn>
                                        <p:tgtEl>
                                          <p:spTgt spid="3">
                                            <p:txEl>
                                              <p:pRg st="5" end="5"/>
                                            </p:txEl>
                                          </p:spTgt>
                                        </p:tgtEl>
                                      </p:cBhvr>
                                      <p:to x="100000" y="100000"/>
                                    </p:animScale>
                                    <p:animScale>
                                      <p:cBhvr>
                                        <p:cTn id="86" dur="26">
                                          <p:stCondLst>
                                            <p:cond delay="1642"/>
                                          </p:stCondLst>
                                        </p:cTn>
                                        <p:tgtEl>
                                          <p:spTgt spid="3">
                                            <p:txEl>
                                              <p:pRg st="5" end="5"/>
                                            </p:txEl>
                                          </p:spTgt>
                                        </p:tgtEl>
                                      </p:cBhvr>
                                      <p:to x="100000" y="90000"/>
                                    </p:animScale>
                                    <p:animScale>
                                      <p:cBhvr>
                                        <p:cTn id="87" dur="166" decel="50000">
                                          <p:stCondLst>
                                            <p:cond delay="1668"/>
                                          </p:stCondLst>
                                        </p:cTn>
                                        <p:tgtEl>
                                          <p:spTgt spid="3">
                                            <p:txEl>
                                              <p:pRg st="5" end="5"/>
                                            </p:txEl>
                                          </p:spTgt>
                                        </p:tgtEl>
                                      </p:cBhvr>
                                      <p:to x="100000" y="100000"/>
                                    </p:animScale>
                                    <p:animScale>
                                      <p:cBhvr>
                                        <p:cTn id="88" dur="26">
                                          <p:stCondLst>
                                            <p:cond delay="1808"/>
                                          </p:stCondLst>
                                        </p:cTn>
                                        <p:tgtEl>
                                          <p:spTgt spid="3">
                                            <p:txEl>
                                              <p:pRg st="5" end="5"/>
                                            </p:txEl>
                                          </p:spTgt>
                                        </p:tgtEl>
                                      </p:cBhvr>
                                      <p:to x="100000" y="95000"/>
                                    </p:animScale>
                                    <p:animScale>
                                      <p:cBhvr>
                                        <p:cTn id="89" dur="166" decel="50000">
                                          <p:stCondLst>
                                            <p:cond delay="1834"/>
                                          </p:stCondLst>
                                        </p:cTn>
                                        <p:tgtEl>
                                          <p:spTgt spid="3">
                                            <p:txEl>
                                              <p:pRg st="5" end="5"/>
                                            </p:txEl>
                                          </p:spTgt>
                                        </p:tgtEl>
                                      </p:cBhvr>
                                      <p:to x="100000" y="100000"/>
                                    </p:animScale>
                                  </p:childTnLst>
                                </p:cTn>
                              </p:par>
                              <p:par>
                                <p:cTn id="90" presetID="26" presetClass="entr" presetSubtype="0" fill="hold" nodeType="withEffect">
                                  <p:stCondLst>
                                    <p:cond delay="0"/>
                                  </p:stCondLst>
                                  <p:childTnLst>
                                    <p:set>
                                      <p:cBhvr>
                                        <p:cTn id="91" dur="1" fill="hold">
                                          <p:stCondLst>
                                            <p:cond delay="0"/>
                                          </p:stCondLst>
                                        </p:cTn>
                                        <p:tgtEl>
                                          <p:spTgt spid="3">
                                            <p:txEl>
                                              <p:pRg st="6" end="6"/>
                                            </p:txEl>
                                          </p:spTgt>
                                        </p:tgtEl>
                                        <p:attrNameLst>
                                          <p:attrName>style.visibility</p:attrName>
                                        </p:attrNameLst>
                                      </p:cBhvr>
                                      <p:to>
                                        <p:strVal val="visible"/>
                                      </p:to>
                                    </p:set>
                                    <p:animEffect transition="in" filter="wipe(down)">
                                      <p:cBhvr>
                                        <p:cTn id="92" dur="580">
                                          <p:stCondLst>
                                            <p:cond delay="0"/>
                                          </p:stCondLst>
                                        </p:cTn>
                                        <p:tgtEl>
                                          <p:spTgt spid="3">
                                            <p:txEl>
                                              <p:pRg st="6" end="6"/>
                                            </p:txEl>
                                          </p:spTgt>
                                        </p:tgtEl>
                                      </p:cBhvr>
                                    </p:animEffect>
                                    <p:anim calcmode="lin" valueType="num">
                                      <p:cBhvr>
                                        <p:cTn id="93"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98" dur="26">
                                          <p:stCondLst>
                                            <p:cond delay="650"/>
                                          </p:stCondLst>
                                        </p:cTn>
                                        <p:tgtEl>
                                          <p:spTgt spid="3">
                                            <p:txEl>
                                              <p:pRg st="6" end="6"/>
                                            </p:txEl>
                                          </p:spTgt>
                                        </p:tgtEl>
                                      </p:cBhvr>
                                      <p:to x="100000" y="60000"/>
                                    </p:animScale>
                                    <p:animScale>
                                      <p:cBhvr>
                                        <p:cTn id="99" dur="166" decel="50000">
                                          <p:stCondLst>
                                            <p:cond delay="676"/>
                                          </p:stCondLst>
                                        </p:cTn>
                                        <p:tgtEl>
                                          <p:spTgt spid="3">
                                            <p:txEl>
                                              <p:pRg st="6" end="6"/>
                                            </p:txEl>
                                          </p:spTgt>
                                        </p:tgtEl>
                                      </p:cBhvr>
                                      <p:to x="100000" y="100000"/>
                                    </p:animScale>
                                    <p:animScale>
                                      <p:cBhvr>
                                        <p:cTn id="100" dur="26">
                                          <p:stCondLst>
                                            <p:cond delay="1312"/>
                                          </p:stCondLst>
                                        </p:cTn>
                                        <p:tgtEl>
                                          <p:spTgt spid="3">
                                            <p:txEl>
                                              <p:pRg st="6" end="6"/>
                                            </p:txEl>
                                          </p:spTgt>
                                        </p:tgtEl>
                                      </p:cBhvr>
                                      <p:to x="100000" y="80000"/>
                                    </p:animScale>
                                    <p:animScale>
                                      <p:cBhvr>
                                        <p:cTn id="101" dur="166" decel="50000">
                                          <p:stCondLst>
                                            <p:cond delay="1338"/>
                                          </p:stCondLst>
                                        </p:cTn>
                                        <p:tgtEl>
                                          <p:spTgt spid="3">
                                            <p:txEl>
                                              <p:pRg st="6" end="6"/>
                                            </p:txEl>
                                          </p:spTgt>
                                        </p:tgtEl>
                                      </p:cBhvr>
                                      <p:to x="100000" y="100000"/>
                                    </p:animScale>
                                    <p:animScale>
                                      <p:cBhvr>
                                        <p:cTn id="102" dur="26">
                                          <p:stCondLst>
                                            <p:cond delay="1642"/>
                                          </p:stCondLst>
                                        </p:cTn>
                                        <p:tgtEl>
                                          <p:spTgt spid="3">
                                            <p:txEl>
                                              <p:pRg st="6" end="6"/>
                                            </p:txEl>
                                          </p:spTgt>
                                        </p:tgtEl>
                                      </p:cBhvr>
                                      <p:to x="100000" y="90000"/>
                                    </p:animScale>
                                    <p:animScale>
                                      <p:cBhvr>
                                        <p:cTn id="103" dur="166" decel="50000">
                                          <p:stCondLst>
                                            <p:cond delay="1668"/>
                                          </p:stCondLst>
                                        </p:cTn>
                                        <p:tgtEl>
                                          <p:spTgt spid="3">
                                            <p:txEl>
                                              <p:pRg st="6" end="6"/>
                                            </p:txEl>
                                          </p:spTgt>
                                        </p:tgtEl>
                                      </p:cBhvr>
                                      <p:to x="100000" y="100000"/>
                                    </p:animScale>
                                    <p:animScale>
                                      <p:cBhvr>
                                        <p:cTn id="104" dur="26">
                                          <p:stCondLst>
                                            <p:cond delay="1808"/>
                                          </p:stCondLst>
                                        </p:cTn>
                                        <p:tgtEl>
                                          <p:spTgt spid="3">
                                            <p:txEl>
                                              <p:pRg st="6" end="6"/>
                                            </p:txEl>
                                          </p:spTgt>
                                        </p:tgtEl>
                                      </p:cBhvr>
                                      <p:to x="100000" y="95000"/>
                                    </p:animScale>
                                    <p:animScale>
                                      <p:cBhvr>
                                        <p:cTn id="105" dur="166" decel="50000">
                                          <p:stCondLst>
                                            <p:cond delay="1834"/>
                                          </p:stCondLst>
                                        </p:cTn>
                                        <p:tgtEl>
                                          <p:spTgt spid="3">
                                            <p:txEl>
                                              <p:pRg st="6" end="6"/>
                                            </p:txEl>
                                          </p:spTgt>
                                        </p:tgtEl>
                                      </p:cBhvr>
                                      <p:to x="100000" y="100000"/>
                                    </p:animScale>
                                  </p:childTnLst>
                                </p:cTn>
                              </p:par>
                              <p:par>
                                <p:cTn id="106" presetID="26" presetClass="entr" presetSubtype="0" fill="hold" nodeType="withEffect">
                                  <p:stCondLst>
                                    <p:cond delay="0"/>
                                  </p:stCondLst>
                                  <p:childTnLst>
                                    <p:set>
                                      <p:cBhvr>
                                        <p:cTn id="107" dur="1" fill="hold">
                                          <p:stCondLst>
                                            <p:cond delay="0"/>
                                          </p:stCondLst>
                                        </p:cTn>
                                        <p:tgtEl>
                                          <p:spTgt spid="3">
                                            <p:txEl>
                                              <p:pRg st="7" end="7"/>
                                            </p:txEl>
                                          </p:spTgt>
                                        </p:tgtEl>
                                        <p:attrNameLst>
                                          <p:attrName>style.visibility</p:attrName>
                                        </p:attrNameLst>
                                      </p:cBhvr>
                                      <p:to>
                                        <p:strVal val="visible"/>
                                      </p:to>
                                    </p:set>
                                    <p:animEffect transition="in" filter="wipe(down)">
                                      <p:cBhvr>
                                        <p:cTn id="108" dur="580">
                                          <p:stCondLst>
                                            <p:cond delay="0"/>
                                          </p:stCondLst>
                                        </p:cTn>
                                        <p:tgtEl>
                                          <p:spTgt spid="3">
                                            <p:txEl>
                                              <p:pRg st="7" end="7"/>
                                            </p:txEl>
                                          </p:spTgt>
                                        </p:tgtEl>
                                      </p:cBhvr>
                                    </p:animEffect>
                                    <p:anim calcmode="lin" valueType="num">
                                      <p:cBhvr>
                                        <p:cTn id="109"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14" dur="26">
                                          <p:stCondLst>
                                            <p:cond delay="650"/>
                                          </p:stCondLst>
                                        </p:cTn>
                                        <p:tgtEl>
                                          <p:spTgt spid="3">
                                            <p:txEl>
                                              <p:pRg st="7" end="7"/>
                                            </p:txEl>
                                          </p:spTgt>
                                        </p:tgtEl>
                                      </p:cBhvr>
                                      <p:to x="100000" y="60000"/>
                                    </p:animScale>
                                    <p:animScale>
                                      <p:cBhvr>
                                        <p:cTn id="115" dur="166" decel="50000">
                                          <p:stCondLst>
                                            <p:cond delay="676"/>
                                          </p:stCondLst>
                                        </p:cTn>
                                        <p:tgtEl>
                                          <p:spTgt spid="3">
                                            <p:txEl>
                                              <p:pRg st="7" end="7"/>
                                            </p:txEl>
                                          </p:spTgt>
                                        </p:tgtEl>
                                      </p:cBhvr>
                                      <p:to x="100000" y="100000"/>
                                    </p:animScale>
                                    <p:animScale>
                                      <p:cBhvr>
                                        <p:cTn id="116" dur="26">
                                          <p:stCondLst>
                                            <p:cond delay="1312"/>
                                          </p:stCondLst>
                                        </p:cTn>
                                        <p:tgtEl>
                                          <p:spTgt spid="3">
                                            <p:txEl>
                                              <p:pRg st="7" end="7"/>
                                            </p:txEl>
                                          </p:spTgt>
                                        </p:tgtEl>
                                      </p:cBhvr>
                                      <p:to x="100000" y="80000"/>
                                    </p:animScale>
                                    <p:animScale>
                                      <p:cBhvr>
                                        <p:cTn id="117" dur="166" decel="50000">
                                          <p:stCondLst>
                                            <p:cond delay="1338"/>
                                          </p:stCondLst>
                                        </p:cTn>
                                        <p:tgtEl>
                                          <p:spTgt spid="3">
                                            <p:txEl>
                                              <p:pRg st="7" end="7"/>
                                            </p:txEl>
                                          </p:spTgt>
                                        </p:tgtEl>
                                      </p:cBhvr>
                                      <p:to x="100000" y="100000"/>
                                    </p:animScale>
                                    <p:animScale>
                                      <p:cBhvr>
                                        <p:cTn id="118" dur="26">
                                          <p:stCondLst>
                                            <p:cond delay="1642"/>
                                          </p:stCondLst>
                                        </p:cTn>
                                        <p:tgtEl>
                                          <p:spTgt spid="3">
                                            <p:txEl>
                                              <p:pRg st="7" end="7"/>
                                            </p:txEl>
                                          </p:spTgt>
                                        </p:tgtEl>
                                      </p:cBhvr>
                                      <p:to x="100000" y="90000"/>
                                    </p:animScale>
                                    <p:animScale>
                                      <p:cBhvr>
                                        <p:cTn id="119" dur="166" decel="50000">
                                          <p:stCondLst>
                                            <p:cond delay="1668"/>
                                          </p:stCondLst>
                                        </p:cTn>
                                        <p:tgtEl>
                                          <p:spTgt spid="3">
                                            <p:txEl>
                                              <p:pRg st="7" end="7"/>
                                            </p:txEl>
                                          </p:spTgt>
                                        </p:tgtEl>
                                      </p:cBhvr>
                                      <p:to x="100000" y="100000"/>
                                    </p:animScale>
                                    <p:animScale>
                                      <p:cBhvr>
                                        <p:cTn id="120" dur="26">
                                          <p:stCondLst>
                                            <p:cond delay="1808"/>
                                          </p:stCondLst>
                                        </p:cTn>
                                        <p:tgtEl>
                                          <p:spTgt spid="3">
                                            <p:txEl>
                                              <p:pRg st="7" end="7"/>
                                            </p:txEl>
                                          </p:spTgt>
                                        </p:tgtEl>
                                      </p:cBhvr>
                                      <p:to x="100000" y="95000"/>
                                    </p:animScale>
                                    <p:animScale>
                                      <p:cBhvr>
                                        <p:cTn id="121" dur="166" decel="50000">
                                          <p:stCondLst>
                                            <p:cond delay="1834"/>
                                          </p:stCondLst>
                                        </p:cTn>
                                        <p:tgtEl>
                                          <p:spTgt spid="3">
                                            <p:txEl>
                                              <p:pRg st="7" end="7"/>
                                            </p:txEl>
                                          </p:spTgt>
                                        </p:tgtEl>
                                      </p:cBhvr>
                                      <p:to x="100000" y="100000"/>
                                    </p:animScale>
                                  </p:childTnLst>
                                </p:cTn>
                              </p:par>
                            </p:childTnLst>
                          </p:cTn>
                        </p:par>
                      </p:childTnLst>
                    </p:cTn>
                  </p:par>
                  <p:par>
                    <p:cTn id="122" fill="hold">
                      <p:stCondLst>
                        <p:cond delay="indefinite"/>
                      </p:stCondLst>
                      <p:childTnLst>
                        <p:par>
                          <p:cTn id="123" fill="hold">
                            <p:stCondLst>
                              <p:cond delay="0"/>
                            </p:stCondLst>
                            <p:childTnLst>
                              <p:par>
                                <p:cTn id="124" presetID="14" presetClass="entr" presetSubtype="10" fill="hold" nodeType="clickEffect">
                                  <p:stCondLst>
                                    <p:cond delay="0"/>
                                  </p:stCondLst>
                                  <p:childTnLst>
                                    <p:set>
                                      <p:cBhvr>
                                        <p:cTn id="125" dur="1" fill="hold">
                                          <p:stCondLst>
                                            <p:cond delay="0"/>
                                          </p:stCondLst>
                                        </p:cTn>
                                        <p:tgtEl>
                                          <p:spTgt spid="2"/>
                                        </p:tgtEl>
                                        <p:attrNameLst>
                                          <p:attrName>style.visibility</p:attrName>
                                        </p:attrNameLst>
                                      </p:cBhvr>
                                      <p:to>
                                        <p:strVal val="visible"/>
                                      </p:to>
                                    </p:set>
                                    <p:animEffect transition="in" filter="randombar(horizontal)">
                                      <p:cBhvr>
                                        <p:cTn id="1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1A3ED4-8864-434B-BCD4-DCD7FA2ECEC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355271" y="0"/>
            <a:ext cx="9797143" cy="6857999"/>
          </a:xfrm>
          <a:prstGeom prst="rect">
            <a:avLst/>
          </a:prstGeom>
        </p:spPr>
      </p:pic>
    </p:spTree>
    <p:extLst>
      <p:ext uri="{BB962C8B-B14F-4D97-AF65-F5344CB8AC3E}">
        <p14:creationId xmlns:p14="http://schemas.microsoft.com/office/powerpoint/2010/main" val="21482403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herry Blossom 16x9">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17.potx" id="{A8D831F9-2DA4-4700-B230-431725864604}" vid="{ED9A2A59-32A4-4461-8593-D9E87F204B18}"/>
    </a:ext>
  </a:extLst>
</a:theme>
</file>

<file path=ppt/theme/theme2.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Cherry blossom nature presentation (widescreen)</Template>
  <TotalTime>698</TotalTime>
  <Words>1745</Words>
  <PresentationFormat>Widescreen</PresentationFormat>
  <Paragraphs>62</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Algerian</vt:lpstr>
      <vt:lpstr>Arial</vt:lpstr>
      <vt:lpstr>Arial Rounded MT Bold</vt:lpstr>
      <vt:lpstr>Cambria</vt:lpstr>
      <vt:lpstr>Forte</vt:lpstr>
      <vt:lpstr>ProximaNova</vt:lpstr>
      <vt:lpstr>Wingdings</vt:lpstr>
      <vt:lpstr>Cherry Blossom 16x9</vt:lpstr>
      <vt:lpstr>Unit – 6 …Structural Organization Of Flower…</vt:lpstr>
      <vt:lpstr>Flower.....  It is a highly condensed and modified reproductive shoot that develops from a bud. </vt:lpstr>
      <vt:lpstr>Parts of a flower </vt:lpstr>
      <vt:lpstr>Microsporangium and male gametophyte </vt:lpstr>
      <vt:lpstr>Structure of fully developed microsporangium in T.S.</vt:lpstr>
      <vt:lpstr>Microsporogenesis </vt:lpstr>
      <vt:lpstr>Megasporogenesis  </vt:lpstr>
      <vt:lpstr>Ovule development </vt:lpstr>
      <vt:lpstr>Types of ovule  </vt:lpstr>
      <vt:lpstr>PowerPoint Presentation</vt:lpstr>
      <vt:lpstr>PowerPoint Presentation</vt:lpstr>
      <vt:lpstr>Mega-gametogenesis or Development of Embryo sac</vt:lpstr>
      <vt:lpstr>Types of embryo sac</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2022-02-27T09:06:10Z</dcterms:created>
  <dcterms:modified xsi:type="dcterms:W3CDTF">2022-02-28T04:09:27Z</dcterms:modified>
</cp:coreProperties>
</file>